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MubgWpERWas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romilrobtsenkov/leplanner-beta" TargetMode="External"/><Relationship Id="rId4" Type="http://schemas.openxmlformats.org/officeDocument/2006/relationships/hyperlink" Target="https://leplanner.net" TargetMode="External"/><Relationship Id="rId5" Type="http://schemas.openxmlformats.org/officeDocument/2006/relationships/hyperlink" Target="https://beta.leplanner.net/api/scenarios/search/?page=1&amp;order=latest" TargetMode="External"/><Relationship Id="rId6" Type="http://schemas.openxmlformats.org/officeDocument/2006/relationships/hyperlink" Target="https://beta.leplanner.net/api/scenarios/single/5a23de7480bcb1ef0a17f6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LePlanner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Romil Rõbtšenkov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Centre for Educational Technology, School of Digital Technologies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What is it? How can it be useful in your educational research project?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LePlanner is learning scenario creation and sharing tool. Currently being updated and new version version will be complete rebuild and have additionally lesson observation tool.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What data do you get?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Data you get: Everything that is public. Public but undocumented API. Not sure about new version, because platform has changed.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Ethics and privacy: Data publishers (teachers) are aware that their data will be exposed.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Demo video: Creating lesson scenario (in estonian)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http://beta.leplanner.net/#/" id="73" name="Shape 73" title="Õpistsenaariumi loomine LePlanneriga">
            <a:hlinkClick r:id="rId3"/>
          </p:cNvPr>
          <p:cNvSpPr/>
          <p:nvPr/>
        </p:nvSpPr>
        <p:spPr>
          <a:xfrm>
            <a:off x="2286000" y="11701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I want to use it! how do I get it?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LePlanner is open-source (</a:t>
            </a:r>
            <a:r>
              <a:rPr lang="en" u="sng">
                <a:solidFill>
                  <a:schemeClr val="hlink"/>
                </a:solidFill>
                <a:hlinkClick r:id="rId3"/>
              </a:rPr>
              <a:t>GitHub</a:t>
            </a:r>
            <a:r>
              <a:rPr lang="en"/>
              <a:t>) and all users have same user role and rights.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Current version is hosted in Romil’s private server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leplanner.net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Sample data API request (returns JSON format)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https://beta.leplanner.net/api/scenarios/search/?page=1&amp;order=latest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https://beta.leplanner.net/api/scenarios/single/5a23de7480bcb1ef0a17f68b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