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9"/>
  </p:notesMasterIdLst>
  <p:sldIdLst>
    <p:sldId id="256" r:id="rId2"/>
    <p:sldId id="257" r:id="rId3"/>
    <p:sldId id="258" r:id="rId4"/>
    <p:sldId id="259" r:id="rId5"/>
    <p:sldId id="260" r:id="rId6"/>
    <p:sldId id="261" r:id="rId7"/>
    <p:sldId id="262" r:id="rId8"/>
  </p:sldIdLst>
  <p:sldSz cx="9144000" cy="5143500" type="screen16x9"/>
  <p:notesSz cx="6858000" cy="9144000"/>
  <p:embeddedFontLst>
    <p:embeddedFont>
      <p:font typeface="Amatic SC" panose="020B0604020202020204" charset="-79"/>
      <p:bold r:id="rId10"/>
    </p:embeddedFont>
    <p:embeddedFont>
      <p:font typeface="Source Code Pro" panose="020B0509030403020204" pitchFamily="49" charset="0"/>
      <p:regular r:id="rId11"/>
      <p:bold r:id="rId1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59" d="100"/>
          <a:sy n="159" d="100"/>
        </p:scale>
        <p:origin x="-234" y="-1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SzPts val="1100"/>
              <a:buChar char="●"/>
              <a:defRPr sz="1100"/>
            </a:lvl1pPr>
            <a:lvl2pPr lvl="1">
              <a:spcBef>
                <a:spcPts val="0"/>
              </a:spcBef>
              <a:buSzPts val="1100"/>
              <a:buChar char="○"/>
              <a:defRPr sz="1100"/>
            </a:lvl2pPr>
            <a:lvl3pPr lvl="2">
              <a:spcBef>
                <a:spcPts val="0"/>
              </a:spcBef>
              <a:buSzPts val="1100"/>
              <a:buChar char="■"/>
              <a:defRPr sz="1100"/>
            </a:lvl3pPr>
            <a:lvl4pPr lvl="3">
              <a:spcBef>
                <a:spcPts val="0"/>
              </a:spcBef>
              <a:buSzPts val="1100"/>
              <a:buChar char="●"/>
              <a:defRPr sz="1100"/>
            </a:lvl4pPr>
            <a:lvl5pPr lvl="4">
              <a:spcBef>
                <a:spcPts val="0"/>
              </a:spcBef>
              <a:buSzPts val="1100"/>
              <a:buChar char="○"/>
              <a:defRPr sz="1100"/>
            </a:lvl5pPr>
            <a:lvl6pPr lvl="5">
              <a:spcBef>
                <a:spcPts val="0"/>
              </a:spcBef>
              <a:buSzPts val="1100"/>
              <a:buChar char="■"/>
              <a:defRPr sz="1100"/>
            </a:lvl6pPr>
            <a:lvl7pPr lvl="6">
              <a:spcBef>
                <a:spcPts val="0"/>
              </a:spcBef>
              <a:buSzPts val="1100"/>
              <a:buChar char="●"/>
              <a:defRPr sz="1100"/>
            </a:lvl7pPr>
            <a:lvl8pPr lvl="7">
              <a:spcBef>
                <a:spcPts val="0"/>
              </a:spcBef>
              <a:buSzPts val="1100"/>
              <a:buChar char="○"/>
              <a:defRPr sz="1100"/>
            </a:lvl8pPr>
            <a:lvl9pPr lvl="8">
              <a:spcBef>
                <a:spcPts val="0"/>
              </a:spcBef>
              <a:buSzPts val="1100"/>
              <a:buChar char="■"/>
              <a:defRPr sz="1100"/>
            </a:lvl9pPr>
          </a:lstStyle>
          <a:p>
            <a:endParaRPr/>
          </a:p>
        </p:txBody>
      </p:sp>
    </p:spTree>
    <p:extLst>
      <p:ext uri="{BB962C8B-B14F-4D97-AF65-F5344CB8AC3E}">
        <p14:creationId xmlns:p14="http://schemas.microsoft.com/office/powerpoint/2010/main" val="987975437"/>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Shape 5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4" name="Shape 5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2" name="Shape 7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1" name="Shape 8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Shape 8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dk1"/>
        </a:solidFill>
        <a:effectLst/>
      </p:bgPr>
    </p:bg>
    <p:spTree>
      <p:nvGrpSpPr>
        <p:cNvPr id="1" name="Shape 9"/>
        <p:cNvGrpSpPr/>
        <p:nvPr/>
      </p:nvGrpSpPr>
      <p:grpSpPr>
        <a:xfrm>
          <a:off x="0" y="0"/>
          <a:ext cx="0" cy="0"/>
          <a:chOff x="0" y="0"/>
          <a:chExt cx="0" cy="0"/>
        </a:xfrm>
      </p:grpSpPr>
      <p:sp>
        <p:nvSpPr>
          <p:cNvPr id="10" name="Shape 10"/>
          <p:cNvSpPr/>
          <p:nvPr/>
        </p:nvSpPr>
        <p:spPr>
          <a:xfrm>
            <a:off x="0" y="0"/>
            <a:ext cx="9144000" cy="3429000"/>
          </a:xfrm>
          <a:prstGeom prst="rect">
            <a:avLst/>
          </a:prstGeom>
          <a:solidFill>
            <a:schemeClr val="lt1"/>
          </a:solidFill>
          <a:ln>
            <a:noFill/>
          </a:ln>
        </p:spPr>
        <p:txBody>
          <a:bodyPr wrap="square" lIns="91425" tIns="91425" rIns="91425" bIns="91425" anchor="ctr" anchorCtr="0">
            <a:noAutofit/>
          </a:bodyPr>
          <a:lstStyle/>
          <a:p>
            <a:pPr marL="0" lvl="0" indent="0">
              <a:spcBef>
                <a:spcPts val="0"/>
              </a:spcBef>
              <a:buNone/>
            </a:pPr>
            <a:endParaRPr/>
          </a:p>
        </p:txBody>
      </p:sp>
      <p:sp>
        <p:nvSpPr>
          <p:cNvPr id="11" name="Shape 11"/>
          <p:cNvSpPr txBox="1">
            <a:spLocks noGrp="1"/>
          </p:cNvSpPr>
          <p:nvPr>
            <p:ph type="ctrTitle"/>
          </p:nvPr>
        </p:nvSpPr>
        <p:spPr>
          <a:xfrm>
            <a:off x="311700" y="392150"/>
            <a:ext cx="8520600" cy="2690400"/>
          </a:xfrm>
          <a:prstGeom prst="rect">
            <a:avLst/>
          </a:prstGeom>
        </p:spPr>
        <p:txBody>
          <a:bodyPr wrap="square" lIns="91425" tIns="91425" rIns="91425" bIns="91425" anchor="ctr" anchorCtr="0"/>
          <a:lstStyle>
            <a:lvl1pPr lvl="0" algn="ctr" rtl="0">
              <a:spcBef>
                <a:spcPts val="0"/>
              </a:spcBef>
              <a:buSzPts val="8000"/>
              <a:buNone/>
              <a:defRPr sz="8000"/>
            </a:lvl1pPr>
            <a:lvl2pPr lvl="1" algn="ctr" rtl="0">
              <a:spcBef>
                <a:spcPts val="0"/>
              </a:spcBef>
              <a:buSzPts val="8000"/>
              <a:buNone/>
              <a:defRPr sz="8000"/>
            </a:lvl2pPr>
            <a:lvl3pPr lvl="2" algn="ctr" rtl="0">
              <a:spcBef>
                <a:spcPts val="0"/>
              </a:spcBef>
              <a:buSzPts val="8000"/>
              <a:buNone/>
              <a:defRPr sz="8000"/>
            </a:lvl3pPr>
            <a:lvl4pPr lvl="3" algn="ctr" rtl="0">
              <a:spcBef>
                <a:spcPts val="0"/>
              </a:spcBef>
              <a:buSzPts val="8000"/>
              <a:buNone/>
              <a:defRPr sz="8000"/>
            </a:lvl4pPr>
            <a:lvl5pPr lvl="4" algn="ctr" rtl="0">
              <a:spcBef>
                <a:spcPts val="0"/>
              </a:spcBef>
              <a:buSzPts val="8000"/>
              <a:buNone/>
              <a:defRPr sz="8000"/>
            </a:lvl5pPr>
            <a:lvl6pPr lvl="5" algn="ctr" rtl="0">
              <a:spcBef>
                <a:spcPts val="0"/>
              </a:spcBef>
              <a:buSzPts val="8000"/>
              <a:buNone/>
              <a:defRPr sz="8000"/>
            </a:lvl6pPr>
            <a:lvl7pPr lvl="6" algn="ctr" rtl="0">
              <a:spcBef>
                <a:spcPts val="0"/>
              </a:spcBef>
              <a:buSzPts val="8000"/>
              <a:buNone/>
              <a:defRPr sz="8000"/>
            </a:lvl7pPr>
            <a:lvl8pPr lvl="7" algn="ctr" rtl="0">
              <a:spcBef>
                <a:spcPts val="0"/>
              </a:spcBef>
              <a:buSzPts val="8000"/>
              <a:buNone/>
              <a:defRPr sz="8000"/>
            </a:lvl8pPr>
            <a:lvl9pPr lvl="8" algn="ctr" rtl="0">
              <a:spcBef>
                <a:spcPts val="0"/>
              </a:spcBef>
              <a:buSzPts val="8000"/>
              <a:buNone/>
              <a:defRPr sz="8000"/>
            </a:lvl9pPr>
          </a:lstStyle>
          <a:p>
            <a:endParaRPr/>
          </a:p>
        </p:txBody>
      </p:sp>
      <p:sp>
        <p:nvSpPr>
          <p:cNvPr id="12" name="Shape 12"/>
          <p:cNvSpPr txBox="1">
            <a:spLocks noGrp="1"/>
          </p:cNvSpPr>
          <p:nvPr>
            <p:ph type="subTitle" idx="1"/>
          </p:nvPr>
        </p:nvSpPr>
        <p:spPr>
          <a:xfrm>
            <a:off x="311700" y="3890400"/>
            <a:ext cx="8520600" cy="706200"/>
          </a:xfrm>
          <a:prstGeom prst="rect">
            <a:avLst/>
          </a:prstGeom>
        </p:spPr>
        <p:txBody>
          <a:bodyPr wrap="square" lIns="91425" tIns="91425" rIns="91425" bIns="91425" anchor="ctr" anchorCtr="0"/>
          <a:lstStyle>
            <a:lvl1pPr lvl="0" algn="ctr" rtl="0">
              <a:lnSpc>
                <a:spcPct val="100000"/>
              </a:lnSpc>
              <a:spcBef>
                <a:spcPts val="0"/>
              </a:spcBef>
              <a:spcAft>
                <a:spcPts val="0"/>
              </a:spcAft>
              <a:buClr>
                <a:schemeClr val="accent1"/>
              </a:buClr>
              <a:buSzPts val="2100"/>
              <a:buNone/>
              <a:defRPr sz="2100" b="1">
                <a:solidFill>
                  <a:schemeClr val="accent1"/>
                </a:solidFill>
              </a:defRPr>
            </a:lvl1pPr>
            <a:lvl2pPr lvl="1" algn="ctr" rtl="0">
              <a:lnSpc>
                <a:spcPct val="100000"/>
              </a:lnSpc>
              <a:spcBef>
                <a:spcPts val="0"/>
              </a:spcBef>
              <a:spcAft>
                <a:spcPts val="0"/>
              </a:spcAft>
              <a:buClr>
                <a:schemeClr val="accent1"/>
              </a:buClr>
              <a:buSzPts val="2100"/>
              <a:buNone/>
              <a:defRPr sz="2100" b="1">
                <a:solidFill>
                  <a:schemeClr val="accent1"/>
                </a:solidFill>
              </a:defRPr>
            </a:lvl2pPr>
            <a:lvl3pPr lvl="2" algn="ctr" rtl="0">
              <a:lnSpc>
                <a:spcPct val="100000"/>
              </a:lnSpc>
              <a:spcBef>
                <a:spcPts val="0"/>
              </a:spcBef>
              <a:spcAft>
                <a:spcPts val="0"/>
              </a:spcAft>
              <a:buClr>
                <a:schemeClr val="accent1"/>
              </a:buClr>
              <a:buSzPts val="2100"/>
              <a:buNone/>
              <a:defRPr sz="2100" b="1">
                <a:solidFill>
                  <a:schemeClr val="accent1"/>
                </a:solidFill>
              </a:defRPr>
            </a:lvl3pPr>
            <a:lvl4pPr lvl="3" algn="ctr" rtl="0">
              <a:lnSpc>
                <a:spcPct val="100000"/>
              </a:lnSpc>
              <a:spcBef>
                <a:spcPts val="0"/>
              </a:spcBef>
              <a:spcAft>
                <a:spcPts val="0"/>
              </a:spcAft>
              <a:buClr>
                <a:schemeClr val="accent1"/>
              </a:buClr>
              <a:buSzPts val="2100"/>
              <a:buNone/>
              <a:defRPr sz="2100" b="1">
                <a:solidFill>
                  <a:schemeClr val="accent1"/>
                </a:solidFill>
              </a:defRPr>
            </a:lvl4pPr>
            <a:lvl5pPr lvl="4" algn="ctr" rtl="0">
              <a:lnSpc>
                <a:spcPct val="100000"/>
              </a:lnSpc>
              <a:spcBef>
                <a:spcPts val="0"/>
              </a:spcBef>
              <a:spcAft>
                <a:spcPts val="0"/>
              </a:spcAft>
              <a:buClr>
                <a:schemeClr val="accent1"/>
              </a:buClr>
              <a:buSzPts val="2100"/>
              <a:buNone/>
              <a:defRPr sz="2100" b="1">
                <a:solidFill>
                  <a:schemeClr val="accent1"/>
                </a:solidFill>
              </a:defRPr>
            </a:lvl5pPr>
            <a:lvl6pPr lvl="5" algn="ctr" rtl="0">
              <a:lnSpc>
                <a:spcPct val="100000"/>
              </a:lnSpc>
              <a:spcBef>
                <a:spcPts val="0"/>
              </a:spcBef>
              <a:spcAft>
                <a:spcPts val="0"/>
              </a:spcAft>
              <a:buClr>
                <a:schemeClr val="accent1"/>
              </a:buClr>
              <a:buSzPts val="2100"/>
              <a:buNone/>
              <a:defRPr sz="2100" b="1">
                <a:solidFill>
                  <a:schemeClr val="accent1"/>
                </a:solidFill>
              </a:defRPr>
            </a:lvl6pPr>
            <a:lvl7pPr lvl="6" algn="ctr" rtl="0">
              <a:lnSpc>
                <a:spcPct val="100000"/>
              </a:lnSpc>
              <a:spcBef>
                <a:spcPts val="0"/>
              </a:spcBef>
              <a:spcAft>
                <a:spcPts val="0"/>
              </a:spcAft>
              <a:buClr>
                <a:schemeClr val="accent1"/>
              </a:buClr>
              <a:buSzPts val="2100"/>
              <a:buNone/>
              <a:defRPr sz="2100" b="1">
                <a:solidFill>
                  <a:schemeClr val="accent1"/>
                </a:solidFill>
              </a:defRPr>
            </a:lvl7pPr>
            <a:lvl8pPr lvl="7" algn="ctr" rtl="0">
              <a:lnSpc>
                <a:spcPct val="100000"/>
              </a:lnSpc>
              <a:spcBef>
                <a:spcPts val="0"/>
              </a:spcBef>
              <a:spcAft>
                <a:spcPts val="0"/>
              </a:spcAft>
              <a:buClr>
                <a:schemeClr val="accent1"/>
              </a:buClr>
              <a:buSzPts val="2100"/>
              <a:buNone/>
              <a:defRPr sz="2100" b="1">
                <a:solidFill>
                  <a:schemeClr val="accent1"/>
                </a:solidFill>
              </a:defRPr>
            </a:lvl8pPr>
            <a:lvl9pPr lvl="8" algn="ctr" rtl="0">
              <a:lnSpc>
                <a:spcPct val="100000"/>
              </a:lnSpc>
              <a:spcBef>
                <a:spcPts val="0"/>
              </a:spcBef>
              <a:spcAft>
                <a:spcPts val="0"/>
              </a:spcAft>
              <a:buClr>
                <a:schemeClr val="accent1"/>
              </a:buClr>
              <a:buSzPts val="2100"/>
              <a:buNone/>
              <a:defRPr sz="2100" b="1">
                <a:solidFill>
                  <a:schemeClr val="accent1"/>
                </a:solidFill>
              </a:defRPr>
            </a:lvl9pPr>
          </a:lstStyle>
          <a:p>
            <a:endParaRPr/>
          </a:p>
        </p:txBody>
      </p:sp>
      <p:sp>
        <p:nvSpPr>
          <p:cNvPr id="13" name="Shape 13"/>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rtl="0">
              <a:spcBef>
                <a:spcPts val="0"/>
              </a:spcBef>
              <a:buNone/>
            </a:pPr>
            <a:fld id="{00000000-1234-1234-1234-123412341234}" type="slidenum">
              <a:rPr lang="en-GB"/>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311700" y="1240275"/>
            <a:ext cx="8520600" cy="1981800"/>
          </a:xfrm>
          <a:prstGeom prst="rect">
            <a:avLst/>
          </a:prstGeom>
        </p:spPr>
        <p:txBody>
          <a:bodyPr wrap="square" lIns="91425" tIns="91425" rIns="91425" bIns="91425" anchor="b" anchorCtr="0"/>
          <a:lstStyle>
            <a:lvl1pPr lvl="0" algn="ctr" rtl="0">
              <a:spcBef>
                <a:spcPts val="0"/>
              </a:spcBef>
              <a:buClr>
                <a:schemeClr val="lt1"/>
              </a:buClr>
              <a:buSzPts val="12000"/>
              <a:buNone/>
              <a:defRPr sz="12000">
                <a:solidFill>
                  <a:schemeClr val="lt1"/>
                </a:solidFill>
              </a:defRPr>
            </a:lvl1pPr>
            <a:lvl2pPr lvl="1" algn="ctr" rtl="0">
              <a:spcBef>
                <a:spcPts val="0"/>
              </a:spcBef>
              <a:buClr>
                <a:schemeClr val="lt1"/>
              </a:buClr>
              <a:buSzPts val="12000"/>
              <a:buNone/>
              <a:defRPr sz="12000">
                <a:solidFill>
                  <a:schemeClr val="lt1"/>
                </a:solidFill>
              </a:defRPr>
            </a:lvl2pPr>
            <a:lvl3pPr lvl="2" algn="ctr" rtl="0">
              <a:spcBef>
                <a:spcPts val="0"/>
              </a:spcBef>
              <a:buClr>
                <a:schemeClr val="lt1"/>
              </a:buClr>
              <a:buSzPts val="12000"/>
              <a:buNone/>
              <a:defRPr sz="12000">
                <a:solidFill>
                  <a:schemeClr val="lt1"/>
                </a:solidFill>
              </a:defRPr>
            </a:lvl3pPr>
            <a:lvl4pPr lvl="3" algn="ctr" rtl="0">
              <a:spcBef>
                <a:spcPts val="0"/>
              </a:spcBef>
              <a:buClr>
                <a:schemeClr val="lt1"/>
              </a:buClr>
              <a:buSzPts val="12000"/>
              <a:buNone/>
              <a:defRPr sz="12000">
                <a:solidFill>
                  <a:schemeClr val="lt1"/>
                </a:solidFill>
              </a:defRPr>
            </a:lvl4pPr>
            <a:lvl5pPr lvl="4" algn="ctr" rtl="0">
              <a:spcBef>
                <a:spcPts val="0"/>
              </a:spcBef>
              <a:buClr>
                <a:schemeClr val="lt1"/>
              </a:buClr>
              <a:buSzPts val="12000"/>
              <a:buNone/>
              <a:defRPr sz="12000">
                <a:solidFill>
                  <a:schemeClr val="lt1"/>
                </a:solidFill>
              </a:defRPr>
            </a:lvl5pPr>
            <a:lvl6pPr lvl="5" algn="ctr" rtl="0">
              <a:spcBef>
                <a:spcPts val="0"/>
              </a:spcBef>
              <a:buClr>
                <a:schemeClr val="lt1"/>
              </a:buClr>
              <a:buSzPts val="12000"/>
              <a:buNone/>
              <a:defRPr sz="12000">
                <a:solidFill>
                  <a:schemeClr val="lt1"/>
                </a:solidFill>
              </a:defRPr>
            </a:lvl6pPr>
            <a:lvl7pPr lvl="6" algn="ctr" rtl="0">
              <a:spcBef>
                <a:spcPts val="0"/>
              </a:spcBef>
              <a:buClr>
                <a:schemeClr val="lt1"/>
              </a:buClr>
              <a:buSzPts val="12000"/>
              <a:buNone/>
              <a:defRPr sz="12000">
                <a:solidFill>
                  <a:schemeClr val="lt1"/>
                </a:solidFill>
              </a:defRPr>
            </a:lvl7pPr>
            <a:lvl8pPr lvl="7" algn="ctr" rtl="0">
              <a:spcBef>
                <a:spcPts val="0"/>
              </a:spcBef>
              <a:buClr>
                <a:schemeClr val="lt1"/>
              </a:buClr>
              <a:buSzPts val="12000"/>
              <a:buNone/>
              <a:defRPr sz="12000">
                <a:solidFill>
                  <a:schemeClr val="lt1"/>
                </a:solidFill>
              </a:defRPr>
            </a:lvl8pPr>
            <a:lvl9pPr lvl="8" algn="ctr" rtl="0">
              <a:spcBef>
                <a:spcPts val="0"/>
              </a:spcBef>
              <a:buClr>
                <a:schemeClr val="lt1"/>
              </a:buClr>
              <a:buSzPts val="12000"/>
              <a:buNone/>
              <a:defRPr sz="12000">
                <a:solidFill>
                  <a:schemeClr val="lt1"/>
                </a:solidFill>
              </a:defRPr>
            </a:lvl9pPr>
          </a:lstStyle>
          <a:p>
            <a:endParaRPr/>
          </a:p>
        </p:txBody>
      </p:sp>
      <p:sp>
        <p:nvSpPr>
          <p:cNvPr id="48" name="Shape 48"/>
          <p:cNvSpPr txBox="1">
            <a:spLocks noGrp="1"/>
          </p:cNvSpPr>
          <p:nvPr>
            <p:ph type="body" idx="1"/>
          </p:nvPr>
        </p:nvSpPr>
        <p:spPr>
          <a:xfrm>
            <a:off x="311700" y="3304625"/>
            <a:ext cx="8520600" cy="1300800"/>
          </a:xfrm>
          <a:prstGeom prst="rect">
            <a:avLst/>
          </a:prstGeom>
        </p:spPr>
        <p:txBody>
          <a:bodyPr wrap="square" lIns="91425" tIns="91425" rIns="91425" bIns="91425" anchor="t" anchorCtr="0"/>
          <a:lstStyle>
            <a:lvl1pPr lvl="0" algn="ctr" rtl="0">
              <a:spcBef>
                <a:spcPts val="0"/>
              </a:spcBef>
              <a:buClr>
                <a:schemeClr val="accent1"/>
              </a:buClr>
              <a:buSzPts val="1800"/>
              <a:buChar char="●"/>
              <a:defRPr>
                <a:solidFill>
                  <a:schemeClr val="accent1"/>
                </a:solidFill>
              </a:defRPr>
            </a:lvl1pPr>
            <a:lvl2pPr lvl="1" algn="ctr" rtl="0">
              <a:spcBef>
                <a:spcPts val="0"/>
              </a:spcBef>
              <a:buClr>
                <a:schemeClr val="accent1"/>
              </a:buClr>
              <a:buSzPts val="1400"/>
              <a:buChar char="○"/>
              <a:defRPr>
                <a:solidFill>
                  <a:schemeClr val="accent1"/>
                </a:solidFill>
              </a:defRPr>
            </a:lvl2pPr>
            <a:lvl3pPr lvl="2" algn="ctr" rtl="0">
              <a:spcBef>
                <a:spcPts val="0"/>
              </a:spcBef>
              <a:buClr>
                <a:schemeClr val="accent1"/>
              </a:buClr>
              <a:buSzPts val="1400"/>
              <a:buChar char="■"/>
              <a:defRPr>
                <a:solidFill>
                  <a:schemeClr val="accent1"/>
                </a:solidFill>
              </a:defRPr>
            </a:lvl3pPr>
            <a:lvl4pPr lvl="3" algn="ctr" rtl="0">
              <a:spcBef>
                <a:spcPts val="0"/>
              </a:spcBef>
              <a:buClr>
                <a:schemeClr val="accent1"/>
              </a:buClr>
              <a:buSzPts val="1400"/>
              <a:buChar char="●"/>
              <a:defRPr>
                <a:solidFill>
                  <a:schemeClr val="accent1"/>
                </a:solidFill>
              </a:defRPr>
            </a:lvl4pPr>
            <a:lvl5pPr lvl="4" algn="ctr" rtl="0">
              <a:spcBef>
                <a:spcPts val="0"/>
              </a:spcBef>
              <a:buClr>
                <a:schemeClr val="accent1"/>
              </a:buClr>
              <a:buSzPts val="1400"/>
              <a:buChar char="○"/>
              <a:defRPr>
                <a:solidFill>
                  <a:schemeClr val="accent1"/>
                </a:solidFill>
              </a:defRPr>
            </a:lvl5pPr>
            <a:lvl6pPr lvl="5" algn="ctr" rtl="0">
              <a:spcBef>
                <a:spcPts val="0"/>
              </a:spcBef>
              <a:buClr>
                <a:schemeClr val="accent1"/>
              </a:buClr>
              <a:buSzPts val="1400"/>
              <a:buChar char="■"/>
              <a:defRPr>
                <a:solidFill>
                  <a:schemeClr val="accent1"/>
                </a:solidFill>
              </a:defRPr>
            </a:lvl6pPr>
            <a:lvl7pPr lvl="6" algn="ctr" rtl="0">
              <a:spcBef>
                <a:spcPts val="0"/>
              </a:spcBef>
              <a:buClr>
                <a:schemeClr val="accent1"/>
              </a:buClr>
              <a:buSzPts val="1400"/>
              <a:buChar char="●"/>
              <a:defRPr>
                <a:solidFill>
                  <a:schemeClr val="accent1"/>
                </a:solidFill>
              </a:defRPr>
            </a:lvl7pPr>
            <a:lvl8pPr lvl="7" algn="ctr" rtl="0">
              <a:spcBef>
                <a:spcPts val="0"/>
              </a:spcBef>
              <a:buClr>
                <a:schemeClr val="accent1"/>
              </a:buClr>
              <a:buSzPts val="1400"/>
              <a:buChar char="○"/>
              <a:defRPr>
                <a:solidFill>
                  <a:schemeClr val="accent1"/>
                </a:solidFill>
              </a:defRPr>
            </a:lvl8pPr>
            <a:lvl9pPr lvl="8" algn="ctr" rtl="0">
              <a:spcBef>
                <a:spcPts val="0"/>
              </a:spcBef>
              <a:buClr>
                <a:schemeClr val="accent1"/>
              </a:buClr>
              <a:buSzPts val="1400"/>
              <a:buChar char="■"/>
              <a:defRPr>
                <a:solidFill>
                  <a:schemeClr val="accent1"/>
                </a:solidFill>
              </a:defRPr>
            </a:lvl9pPr>
          </a:lstStyle>
          <a:p>
            <a:endParaRPr/>
          </a:p>
        </p:txBody>
      </p:sp>
      <p:sp>
        <p:nvSpPr>
          <p:cNvPr id="49" name="Shape 49"/>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rtl="0">
              <a:spcBef>
                <a:spcPts val="0"/>
              </a:spcBef>
              <a:buNone/>
            </a:pPr>
            <a:fld id="{00000000-1234-1234-1234-123412341234}" type="slidenum">
              <a:rPr lang="en-GB"/>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0"/>
        <p:cNvGrpSpPr/>
        <p:nvPr/>
      </p:nvGrpSpPr>
      <p:grpSpPr>
        <a:xfrm>
          <a:off x="0" y="0"/>
          <a:ext cx="0" cy="0"/>
          <a:chOff x="0" y="0"/>
          <a:chExt cx="0" cy="0"/>
        </a:xfrm>
      </p:grpSpPr>
      <p:sp>
        <p:nvSpPr>
          <p:cNvPr id="51" name="Shape 51"/>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rtl="0">
              <a:spcBef>
                <a:spcPts val="0"/>
              </a:spcBef>
              <a:buNone/>
            </a:pPr>
            <a:fld id="{00000000-1234-1234-1234-123412341234}" type="slidenum">
              <a:rPr lang="en-GB"/>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bg>
      <p:bgPr>
        <a:solidFill>
          <a:schemeClr val="dk1"/>
        </a:solidFill>
        <a:effectLst/>
      </p:bgPr>
    </p:bg>
    <p:spTree>
      <p:nvGrpSpPr>
        <p:cNvPr id="1" name="Shape 14"/>
        <p:cNvGrpSpPr/>
        <p:nvPr/>
      </p:nvGrpSpPr>
      <p:grpSpPr>
        <a:xfrm>
          <a:off x="0" y="0"/>
          <a:ext cx="0" cy="0"/>
          <a:chOff x="0" y="0"/>
          <a:chExt cx="0" cy="0"/>
        </a:xfrm>
      </p:grpSpPr>
      <p:sp>
        <p:nvSpPr>
          <p:cNvPr id="15" name="Shape 15"/>
          <p:cNvSpPr txBox="1">
            <a:spLocks noGrp="1"/>
          </p:cNvSpPr>
          <p:nvPr>
            <p:ph type="title"/>
          </p:nvPr>
        </p:nvSpPr>
        <p:spPr>
          <a:xfrm>
            <a:off x="2802750" y="802500"/>
            <a:ext cx="3538500" cy="3538500"/>
          </a:xfrm>
          <a:prstGeom prst="rect">
            <a:avLst/>
          </a:prstGeom>
          <a:solidFill>
            <a:srgbClr val="FFFFFF"/>
          </a:solidFill>
        </p:spPr>
        <p:txBody>
          <a:bodyPr wrap="square" lIns="91425" tIns="91425" rIns="91425" bIns="91425" anchor="ctr" anchorCtr="0"/>
          <a:lstStyle>
            <a:lvl1pPr lvl="0" algn="ctr" rtl="0">
              <a:spcBef>
                <a:spcPts val="0"/>
              </a:spcBef>
              <a:buSzPts val="4800"/>
              <a:buNone/>
              <a:defRPr sz="4800"/>
            </a:lvl1pPr>
            <a:lvl2pPr lvl="1" algn="ctr" rtl="0">
              <a:spcBef>
                <a:spcPts val="0"/>
              </a:spcBef>
              <a:buSzPts val="4800"/>
              <a:buNone/>
              <a:defRPr sz="4800"/>
            </a:lvl2pPr>
            <a:lvl3pPr lvl="2" algn="ctr" rtl="0">
              <a:spcBef>
                <a:spcPts val="0"/>
              </a:spcBef>
              <a:buSzPts val="4800"/>
              <a:buNone/>
              <a:defRPr sz="4800"/>
            </a:lvl3pPr>
            <a:lvl4pPr lvl="3" algn="ctr" rtl="0">
              <a:spcBef>
                <a:spcPts val="0"/>
              </a:spcBef>
              <a:buSzPts val="4800"/>
              <a:buNone/>
              <a:defRPr sz="4800"/>
            </a:lvl4pPr>
            <a:lvl5pPr lvl="4" algn="ctr" rtl="0">
              <a:spcBef>
                <a:spcPts val="0"/>
              </a:spcBef>
              <a:buSzPts val="4800"/>
              <a:buNone/>
              <a:defRPr sz="4800"/>
            </a:lvl5pPr>
            <a:lvl6pPr lvl="5" algn="ctr" rtl="0">
              <a:spcBef>
                <a:spcPts val="0"/>
              </a:spcBef>
              <a:buSzPts val="4800"/>
              <a:buNone/>
              <a:defRPr sz="4800"/>
            </a:lvl6pPr>
            <a:lvl7pPr lvl="6" algn="ctr" rtl="0">
              <a:spcBef>
                <a:spcPts val="0"/>
              </a:spcBef>
              <a:buSzPts val="4800"/>
              <a:buNone/>
              <a:defRPr sz="4800"/>
            </a:lvl7pPr>
            <a:lvl8pPr lvl="7" algn="ctr" rtl="0">
              <a:spcBef>
                <a:spcPts val="0"/>
              </a:spcBef>
              <a:buSzPts val="4800"/>
              <a:buNone/>
              <a:defRPr sz="4800"/>
            </a:lvl8pPr>
            <a:lvl9pPr lvl="8" algn="ctr" rtl="0">
              <a:spcBef>
                <a:spcPts val="0"/>
              </a:spcBef>
              <a:buSzPts val="4800"/>
              <a:buNone/>
              <a:defRPr sz="4800"/>
            </a:lvl9pPr>
          </a:lstStyle>
          <a:p>
            <a:endParaRPr/>
          </a:p>
        </p:txBody>
      </p:sp>
      <p:sp>
        <p:nvSpPr>
          <p:cNvPr id="16" name="Shape 16"/>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rtl="0">
              <a:spcBef>
                <a:spcPts val="0"/>
              </a:spcBef>
              <a:buNone/>
            </a:pPr>
            <a:fld id="{00000000-1234-1234-1234-123412341234}" type="slidenum">
              <a:rPr lang="en-GB"/>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311700" y="292850"/>
            <a:ext cx="8520600" cy="801000"/>
          </a:xfrm>
          <a:prstGeom prst="rect">
            <a:avLst/>
          </a:prstGeom>
        </p:spPr>
        <p:txBody>
          <a:bodyPr wrap="square" lIns="91425" tIns="91425" rIns="91425" bIns="91425" anchor="t" anchorCtr="0"/>
          <a:lstStyle>
            <a:lvl1pPr lvl="0" rtl="0">
              <a:spcBef>
                <a:spcPts val="0"/>
              </a:spcBef>
              <a:buSzPts val="4200"/>
              <a:buNone/>
              <a:defRPr/>
            </a:lvl1pPr>
            <a:lvl2pPr lvl="1" rtl="0">
              <a:spcBef>
                <a:spcPts val="0"/>
              </a:spcBef>
              <a:buSzPts val="4200"/>
              <a:buNone/>
              <a:defRPr/>
            </a:lvl2pPr>
            <a:lvl3pPr lvl="2" rtl="0">
              <a:spcBef>
                <a:spcPts val="0"/>
              </a:spcBef>
              <a:buSzPts val="4200"/>
              <a:buNone/>
              <a:defRPr/>
            </a:lvl3pPr>
            <a:lvl4pPr lvl="3" rtl="0">
              <a:spcBef>
                <a:spcPts val="0"/>
              </a:spcBef>
              <a:buSzPts val="4200"/>
              <a:buNone/>
              <a:defRPr/>
            </a:lvl4pPr>
            <a:lvl5pPr lvl="4" rtl="0">
              <a:spcBef>
                <a:spcPts val="0"/>
              </a:spcBef>
              <a:buSzPts val="4200"/>
              <a:buNone/>
              <a:defRPr/>
            </a:lvl5pPr>
            <a:lvl6pPr lvl="5" rtl="0">
              <a:spcBef>
                <a:spcPts val="0"/>
              </a:spcBef>
              <a:buSzPts val="4200"/>
              <a:buNone/>
              <a:defRPr/>
            </a:lvl6pPr>
            <a:lvl7pPr lvl="6" rtl="0">
              <a:spcBef>
                <a:spcPts val="0"/>
              </a:spcBef>
              <a:buSzPts val="4200"/>
              <a:buNone/>
              <a:defRPr/>
            </a:lvl7pPr>
            <a:lvl8pPr lvl="7" rtl="0">
              <a:spcBef>
                <a:spcPts val="0"/>
              </a:spcBef>
              <a:buSzPts val="4200"/>
              <a:buNone/>
              <a:defRPr/>
            </a:lvl8pPr>
            <a:lvl9pPr lvl="8" rtl="0">
              <a:spcBef>
                <a:spcPts val="0"/>
              </a:spcBef>
              <a:buSzPts val="4200"/>
              <a:buNone/>
              <a:defRPr/>
            </a:lvl9pPr>
          </a:lstStyle>
          <a:p>
            <a:endParaRPr/>
          </a:p>
        </p:txBody>
      </p:sp>
      <p:sp>
        <p:nvSpPr>
          <p:cNvPr id="19" name="Shape 19"/>
          <p:cNvSpPr txBox="1">
            <a:spLocks noGrp="1"/>
          </p:cNvSpPr>
          <p:nvPr>
            <p:ph type="body" idx="1"/>
          </p:nvPr>
        </p:nvSpPr>
        <p:spPr>
          <a:xfrm>
            <a:off x="311700" y="1228675"/>
            <a:ext cx="8520600" cy="3340200"/>
          </a:xfrm>
          <a:prstGeom prst="rect">
            <a:avLst/>
          </a:prstGeom>
        </p:spPr>
        <p:txBody>
          <a:bodyPr wrap="square" lIns="91425" tIns="91425" rIns="91425" bIns="91425" anchor="t" anchorCtr="0"/>
          <a:lstStyle>
            <a:lvl1pPr lvl="0" rtl="0">
              <a:spcBef>
                <a:spcPts val="0"/>
              </a:spcBef>
              <a:buSzPts val="1800"/>
              <a:buChar char="●"/>
              <a:defRPr/>
            </a:lvl1pPr>
            <a:lvl2pPr lvl="1" rtl="0">
              <a:spcBef>
                <a:spcPts val="0"/>
              </a:spcBef>
              <a:buSzPts val="1400"/>
              <a:buChar char="○"/>
              <a:defRPr/>
            </a:lvl2pPr>
            <a:lvl3pPr lvl="2" rtl="0">
              <a:spcBef>
                <a:spcPts val="0"/>
              </a:spcBef>
              <a:buSzPts val="1400"/>
              <a:buChar char="■"/>
              <a:defRPr/>
            </a:lvl3pPr>
            <a:lvl4pPr lvl="3" rtl="0">
              <a:spcBef>
                <a:spcPts val="0"/>
              </a:spcBef>
              <a:buSzPts val="1400"/>
              <a:buChar char="●"/>
              <a:defRPr/>
            </a:lvl4pPr>
            <a:lvl5pPr lvl="4" rtl="0">
              <a:spcBef>
                <a:spcPts val="0"/>
              </a:spcBef>
              <a:buSzPts val="1400"/>
              <a:buChar char="○"/>
              <a:defRPr/>
            </a:lvl5pPr>
            <a:lvl6pPr lvl="5" rtl="0">
              <a:spcBef>
                <a:spcPts val="0"/>
              </a:spcBef>
              <a:buSzPts val="1400"/>
              <a:buChar char="■"/>
              <a:defRPr/>
            </a:lvl6pPr>
            <a:lvl7pPr lvl="6" rtl="0">
              <a:spcBef>
                <a:spcPts val="0"/>
              </a:spcBef>
              <a:buSzPts val="1400"/>
              <a:buChar char="●"/>
              <a:defRPr/>
            </a:lvl7pPr>
            <a:lvl8pPr lvl="7" rtl="0">
              <a:spcBef>
                <a:spcPts val="0"/>
              </a:spcBef>
              <a:buSzPts val="1400"/>
              <a:buChar char="○"/>
              <a:defRPr/>
            </a:lvl8pPr>
            <a:lvl9pPr lvl="8" rtl="0">
              <a:spcBef>
                <a:spcPts val="0"/>
              </a:spcBef>
              <a:buSzPts val="1400"/>
              <a:buChar char="■"/>
              <a:defRPr/>
            </a:lvl9pPr>
          </a:lstStyle>
          <a:p>
            <a:endParaRPr/>
          </a:p>
        </p:txBody>
      </p:sp>
      <p:sp>
        <p:nvSpPr>
          <p:cNvPr id="20" name="Shape 20"/>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rtl="0">
              <a:spcBef>
                <a:spcPts val="0"/>
              </a:spcBef>
              <a:buNone/>
            </a:pPr>
            <a:fld id="{00000000-1234-1234-1234-123412341234}" type="slidenum">
              <a:rPr lang="en-GB"/>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311700" y="292850"/>
            <a:ext cx="8520600" cy="801000"/>
          </a:xfrm>
          <a:prstGeom prst="rect">
            <a:avLst/>
          </a:prstGeom>
        </p:spPr>
        <p:txBody>
          <a:bodyPr wrap="square" lIns="91425" tIns="91425" rIns="91425" bIns="91425" anchor="t" anchorCtr="0"/>
          <a:lstStyle>
            <a:lvl1pPr lvl="0" rtl="0">
              <a:spcBef>
                <a:spcPts val="0"/>
              </a:spcBef>
              <a:buSzPts val="4200"/>
              <a:buNone/>
              <a:defRPr/>
            </a:lvl1pPr>
            <a:lvl2pPr lvl="1" rtl="0">
              <a:spcBef>
                <a:spcPts val="0"/>
              </a:spcBef>
              <a:buSzPts val="4200"/>
              <a:buNone/>
              <a:defRPr/>
            </a:lvl2pPr>
            <a:lvl3pPr lvl="2" rtl="0">
              <a:spcBef>
                <a:spcPts val="0"/>
              </a:spcBef>
              <a:buSzPts val="4200"/>
              <a:buNone/>
              <a:defRPr/>
            </a:lvl3pPr>
            <a:lvl4pPr lvl="3" rtl="0">
              <a:spcBef>
                <a:spcPts val="0"/>
              </a:spcBef>
              <a:buSzPts val="4200"/>
              <a:buNone/>
              <a:defRPr/>
            </a:lvl4pPr>
            <a:lvl5pPr lvl="4" rtl="0">
              <a:spcBef>
                <a:spcPts val="0"/>
              </a:spcBef>
              <a:buSzPts val="4200"/>
              <a:buNone/>
              <a:defRPr/>
            </a:lvl5pPr>
            <a:lvl6pPr lvl="5" rtl="0">
              <a:spcBef>
                <a:spcPts val="0"/>
              </a:spcBef>
              <a:buSzPts val="4200"/>
              <a:buNone/>
              <a:defRPr/>
            </a:lvl6pPr>
            <a:lvl7pPr lvl="6" rtl="0">
              <a:spcBef>
                <a:spcPts val="0"/>
              </a:spcBef>
              <a:buSzPts val="4200"/>
              <a:buNone/>
              <a:defRPr/>
            </a:lvl7pPr>
            <a:lvl8pPr lvl="7" rtl="0">
              <a:spcBef>
                <a:spcPts val="0"/>
              </a:spcBef>
              <a:buSzPts val="4200"/>
              <a:buNone/>
              <a:defRPr/>
            </a:lvl8pPr>
            <a:lvl9pPr lvl="8" rtl="0">
              <a:spcBef>
                <a:spcPts val="0"/>
              </a:spcBef>
              <a:buSzPts val="4200"/>
              <a:buNone/>
              <a:defRPr/>
            </a:lvl9pPr>
          </a:lstStyle>
          <a:p>
            <a:endParaRPr/>
          </a:p>
        </p:txBody>
      </p:sp>
      <p:sp>
        <p:nvSpPr>
          <p:cNvPr id="23" name="Shape 23"/>
          <p:cNvSpPr txBox="1">
            <a:spLocks noGrp="1"/>
          </p:cNvSpPr>
          <p:nvPr>
            <p:ph type="body" idx="1"/>
          </p:nvPr>
        </p:nvSpPr>
        <p:spPr>
          <a:xfrm>
            <a:off x="311700" y="1228675"/>
            <a:ext cx="3999900" cy="3340200"/>
          </a:xfrm>
          <a:prstGeom prst="rect">
            <a:avLst/>
          </a:prstGeom>
        </p:spPr>
        <p:txBody>
          <a:bodyPr wrap="square" lIns="91425" tIns="91425" rIns="91425" bIns="91425" anchor="t" anchorCtr="0"/>
          <a:lstStyle>
            <a:lvl1pPr lvl="0" rtl="0">
              <a:spcBef>
                <a:spcPts val="0"/>
              </a:spcBef>
              <a:buSzPts val="1400"/>
              <a:buChar char="●"/>
              <a:defRPr sz="1400"/>
            </a:lvl1pPr>
            <a:lvl2pPr lvl="1" rtl="0">
              <a:spcBef>
                <a:spcPts val="0"/>
              </a:spcBef>
              <a:buSzPts val="1200"/>
              <a:buChar char="○"/>
              <a:defRPr sz="1200"/>
            </a:lvl2pPr>
            <a:lvl3pPr lvl="2" rtl="0">
              <a:spcBef>
                <a:spcPts val="0"/>
              </a:spcBef>
              <a:buSzPts val="1200"/>
              <a:buChar char="■"/>
              <a:defRPr sz="1200"/>
            </a:lvl3pPr>
            <a:lvl4pPr lvl="3" rtl="0">
              <a:spcBef>
                <a:spcPts val="0"/>
              </a:spcBef>
              <a:buSzPts val="1200"/>
              <a:buChar char="●"/>
              <a:defRPr sz="1200"/>
            </a:lvl4pPr>
            <a:lvl5pPr lvl="4" rtl="0">
              <a:spcBef>
                <a:spcPts val="0"/>
              </a:spcBef>
              <a:buSzPts val="1200"/>
              <a:buChar char="○"/>
              <a:defRPr sz="1200"/>
            </a:lvl5pPr>
            <a:lvl6pPr lvl="5" rtl="0">
              <a:spcBef>
                <a:spcPts val="0"/>
              </a:spcBef>
              <a:buSzPts val="1200"/>
              <a:buChar char="■"/>
              <a:defRPr sz="1200"/>
            </a:lvl6pPr>
            <a:lvl7pPr lvl="6" rtl="0">
              <a:spcBef>
                <a:spcPts val="0"/>
              </a:spcBef>
              <a:buSzPts val="1200"/>
              <a:buChar char="●"/>
              <a:defRPr sz="1200"/>
            </a:lvl7pPr>
            <a:lvl8pPr lvl="7" rtl="0">
              <a:spcBef>
                <a:spcPts val="0"/>
              </a:spcBef>
              <a:buSzPts val="1200"/>
              <a:buChar char="○"/>
              <a:defRPr sz="1200"/>
            </a:lvl8pPr>
            <a:lvl9pPr lvl="8" rtl="0">
              <a:spcBef>
                <a:spcPts val="0"/>
              </a:spcBef>
              <a:buSzPts val="1200"/>
              <a:buChar char="■"/>
              <a:defRPr sz="1200"/>
            </a:lvl9pPr>
          </a:lstStyle>
          <a:p>
            <a:endParaRPr/>
          </a:p>
        </p:txBody>
      </p:sp>
      <p:sp>
        <p:nvSpPr>
          <p:cNvPr id="24" name="Shape 24"/>
          <p:cNvSpPr txBox="1">
            <a:spLocks noGrp="1"/>
          </p:cNvSpPr>
          <p:nvPr>
            <p:ph type="body" idx="2"/>
          </p:nvPr>
        </p:nvSpPr>
        <p:spPr>
          <a:xfrm>
            <a:off x="4832400" y="1228675"/>
            <a:ext cx="3999900" cy="3340200"/>
          </a:xfrm>
          <a:prstGeom prst="rect">
            <a:avLst/>
          </a:prstGeom>
        </p:spPr>
        <p:txBody>
          <a:bodyPr wrap="square" lIns="91425" tIns="91425" rIns="91425" bIns="91425" anchor="t" anchorCtr="0"/>
          <a:lstStyle>
            <a:lvl1pPr lvl="0" rtl="0">
              <a:spcBef>
                <a:spcPts val="0"/>
              </a:spcBef>
              <a:buSzPts val="1400"/>
              <a:buChar char="●"/>
              <a:defRPr sz="1400"/>
            </a:lvl1pPr>
            <a:lvl2pPr lvl="1" rtl="0">
              <a:spcBef>
                <a:spcPts val="0"/>
              </a:spcBef>
              <a:buSzPts val="1200"/>
              <a:buChar char="○"/>
              <a:defRPr sz="1200"/>
            </a:lvl2pPr>
            <a:lvl3pPr lvl="2" rtl="0">
              <a:spcBef>
                <a:spcPts val="0"/>
              </a:spcBef>
              <a:buSzPts val="1200"/>
              <a:buChar char="■"/>
              <a:defRPr sz="1200"/>
            </a:lvl3pPr>
            <a:lvl4pPr lvl="3" rtl="0">
              <a:spcBef>
                <a:spcPts val="0"/>
              </a:spcBef>
              <a:buSzPts val="1200"/>
              <a:buChar char="●"/>
              <a:defRPr sz="1200"/>
            </a:lvl4pPr>
            <a:lvl5pPr lvl="4" rtl="0">
              <a:spcBef>
                <a:spcPts val="0"/>
              </a:spcBef>
              <a:buSzPts val="1200"/>
              <a:buChar char="○"/>
              <a:defRPr sz="1200"/>
            </a:lvl5pPr>
            <a:lvl6pPr lvl="5" rtl="0">
              <a:spcBef>
                <a:spcPts val="0"/>
              </a:spcBef>
              <a:buSzPts val="1200"/>
              <a:buChar char="■"/>
              <a:defRPr sz="1200"/>
            </a:lvl6pPr>
            <a:lvl7pPr lvl="6" rtl="0">
              <a:spcBef>
                <a:spcPts val="0"/>
              </a:spcBef>
              <a:buSzPts val="1200"/>
              <a:buChar char="●"/>
              <a:defRPr sz="1200"/>
            </a:lvl7pPr>
            <a:lvl8pPr lvl="7" rtl="0">
              <a:spcBef>
                <a:spcPts val="0"/>
              </a:spcBef>
              <a:buSzPts val="1200"/>
              <a:buChar char="○"/>
              <a:defRPr sz="1200"/>
            </a:lvl8pPr>
            <a:lvl9pPr lvl="8" rtl="0">
              <a:spcBef>
                <a:spcPts val="0"/>
              </a:spcBef>
              <a:buSzPts val="1200"/>
              <a:buChar char="■"/>
              <a:defRPr sz="1200"/>
            </a:lvl9pPr>
          </a:lstStyle>
          <a:p>
            <a:endParaRPr/>
          </a:p>
        </p:txBody>
      </p:sp>
      <p:sp>
        <p:nvSpPr>
          <p:cNvPr id="25" name="Shape 25"/>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rtl="0">
              <a:spcBef>
                <a:spcPts val="0"/>
              </a:spcBef>
              <a:buNone/>
            </a:pPr>
            <a:fld id="{00000000-1234-1234-1234-123412341234}" type="slidenum">
              <a:rPr lang="en-GB"/>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304800" y="309350"/>
            <a:ext cx="8537700" cy="748200"/>
          </a:xfrm>
          <a:prstGeom prst="rect">
            <a:avLst/>
          </a:prstGeom>
        </p:spPr>
        <p:txBody>
          <a:bodyPr wrap="square" lIns="91425" tIns="91425" rIns="91425" bIns="91425" anchor="t" anchorCtr="0"/>
          <a:lstStyle>
            <a:lvl1pPr lvl="0" rtl="0">
              <a:spcBef>
                <a:spcPts val="0"/>
              </a:spcBef>
              <a:buSzPts val="4000"/>
              <a:buNone/>
              <a:defRPr sz="4000"/>
            </a:lvl1pPr>
            <a:lvl2pPr lvl="1" rtl="0">
              <a:spcBef>
                <a:spcPts val="0"/>
              </a:spcBef>
              <a:buSzPts val="4000"/>
              <a:buNone/>
              <a:defRPr sz="4000"/>
            </a:lvl2pPr>
            <a:lvl3pPr lvl="2" rtl="0">
              <a:spcBef>
                <a:spcPts val="0"/>
              </a:spcBef>
              <a:buSzPts val="4000"/>
              <a:buNone/>
              <a:defRPr sz="4000"/>
            </a:lvl3pPr>
            <a:lvl4pPr lvl="3" rtl="0">
              <a:spcBef>
                <a:spcPts val="0"/>
              </a:spcBef>
              <a:buSzPts val="4000"/>
              <a:buNone/>
              <a:defRPr sz="4000"/>
            </a:lvl4pPr>
            <a:lvl5pPr lvl="4" rtl="0">
              <a:spcBef>
                <a:spcPts val="0"/>
              </a:spcBef>
              <a:buSzPts val="4000"/>
              <a:buNone/>
              <a:defRPr sz="4000"/>
            </a:lvl5pPr>
            <a:lvl6pPr lvl="5" rtl="0">
              <a:spcBef>
                <a:spcPts val="0"/>
              </a:spcBef>
              <a:buSzPts val="4000"/>
              <a:buNone/>
              <a:defRPr sz="4000"/>
            </a:lvl6pPr>
            <a:lvl7pPr lvl="6" rtl="0">
              <a:spcBef>
                <a:spcPts val="0"/>
              </a:spcBef>
              <a:buSzPts val="4000"/>
              <a:buNone/>
              <a:defRPr sz="4000"/>
            </a:lvl7pPr>
            <a:lvl8pPr lvl="7" rtl="0">
              <a:spcBef>
                <a:spcPts val="0"/>
              </a:spcBef>
              <a:buSzPts val="4000"/>
              <a:buNone/>
              <a:defRPr sz="4000"/>
            </a:lvl8pPr>
            <a:lvl9pPr lvl="8" rtl="0">
              <a:spcBef>
                <a:spcPts val="0"/>
              </a:spcBef>
              <a:buSzPts val="4000"/>
              <a:buNone/>
              <a:defRPr sz="4000"/>
            </a:lvl9pPr>
          </a:lstStyle>
          <a:p>
            <a:endParaRPr/>
          </a:p>
        </p:txBody>
      </p:sp>
      <p:sp>
        <p:nvSpPr>
          <p:cNvPr id="28" name="Shape 28"/>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rtl="0">
              <a:spcBef>
                <a:spcPts val="0"/>
              </a:spcBef>
              <a:buNone/>
            </a:pPr>
            <a:fld id="{00000000-1234-1234-1234-123412341234}" type="slidenum">
              <a:rPr lang="en-GB"/>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311700" y="555600"/>
            <a:ext cx="2808000" cy="755700"/>
          </a:xfrm>
          <a:prstGeom prst="rect">
            <a:avLst/>
          </a:prstGeom>
        </p:spPr>
        <p:txBody>
          <a:bodyPr wrap="square" lIns="91425" tIns="91425" rIns="91425" bIns="91425" anchor="b" anchorCtr="0"/>
          <a:lstStyle>
            <a:lvl1pPr lvl="0" rtl="0">
              <a:spcBef>
                <a:spcPts val="0"/>
              </a:spcBef>
              <a:buSzPts val="3000"/>
              <a:buNone/>
              <a:defRPr sz="3000"/>
            </a:lvl1pPr>
            <a:lvl2pPr lvl="1" rtl="0">
              <a:spcBef>
                <a:spcPts val="0"/>
              </a:spcBef>
              <a:buSzPts val="3000"/>
              <a:buNone/>
              <a:defRPr sz="3000"/>
            </a:lvl2pPr>
            <a:lvl3pPr lvl="2" rtl="0">
              <a:spcBef>
                <a:spcPts val="0"/>
              </a:spcBef>
              <a:buSzPts val="3000"/>
              <a:buNone/>
              <a:defRPr sz="3000"/>
            </a:lvl3pPr>
            <a:lvl4pPr lvl="3" rtl="0">
              <a:spcBef>
                <a:spcPts val="0"/>
              </a:spcBef>
              <a:buSzPts val="3000"/>
              <a:buNone/>
              <a:defRPr sz="3000"/>
            </a:lvl4pPr>
            <a:lvl5pPr lvl="4" rtl="0">
              <a:spcBef>
                <a:spcPts val="0"/>
              </a:spcBef>
              <a:buSzPts val="3000"/>
              <a:buNone/>
              <a:defRPr sz="3000"/>
            </a:lvl5pPr>
            <a:lvl6pPr lvl="5" rtl="0">
              <a:spcBef>
                <a:spcPts val="0"/>
              </a:spcBef>
              <a:buSzPts val="3000"/>
              <a:buNone/>
              <a:defRPr sz="3000"/>
            </a:lvl6pPr>
            <a:lvl7pPr lvl="6" rtl="0">
              <a:spcBef>
                <a:spcPts val="0"/>
              </a:spcBef>
              <a:buSzPts val="3000"/>
              <a:buNone/>
              <a:defRPr sz="3000"/>
            </a:lvl7pPr>
            <a:lvl8pPr lvl="7" rtl="0">
              <a:spcBef>
                <a:spcPts val="0"/>
              </a:spcBef>
              <a:buSzPts val="3000"/>
              <a:buNone/>
              <a:defRPr sz="3000"/>
            </a:lvl8pPr>
            <a:lvl9pPr lvl="8" rtl="0">
              <a:spcBef>
                <a:spcPts val="0"/>
              </a:spcBef>
              <a:buSzPts val="3000"/>
              <a:buNone/>
              <a:defRPr sz="3000"/>
            </a:lvl9pPr>
          </a:lstStyle>
          <a:p>
            <a:endParaRPr/>
          </a:p>
        </p:txBody>
      </p:sp>
      <p:sp>
        <p:nvSpPr>
          <p:cNvPr id="31" name="Shape 31"/>
          <p:cNvSpPr txBox="1">
            <a:spLocks noGrp="1"/>
          </p:cNvSpPr>
          <p:nvPr>
            <p:ph type="body" idx="1"/>
          </p:nvPr>
        </p:nvSpPr>
        <p:spPr>
          <a:xfrm>
            <a:off x="311700" y="1389600"/>
            <a:ext cx="2808000" cy="3179400"/>
          </a:xfrm>
          <a:prstGeom prst="rect">
            <a:avLst/>
          </a:prstGeom>
        </p:spPr>
        <p:txBody>
          <a:bodyPr wrap="square" lIns="91425" tIns="91425" rIns="91425" bIns="91425" anchor="t" anchorCtr="0"/>
          <a:lstStyle>
            <a:lvl1pPr lvl="0" rtl="0">
              <a:spcBef>
                <a:spcPts val="0"/>
              </a:spcBef>
              <a:buSzPts val="1200"/>
              <a:buChar char="●"/>
              <a:defRPr sz="1200"/>
            </a:lvl1pPr>
            <a:lvl2pPr lvl="1" rtl="0">
              <a:spcBef>
                <a:spcPts val="0"/>
              </a:spcBef>
              <a:buSzPts val="1200"/>
              <a:buChar char="○"/>
              <a:defRPr sz="1200"/>
            </a:lvl2pPr>
            <a:lvl3pPr lvl="2" rtl="0">
              <a:spcBef>
                <a:spcPts val="0"/>
              </a:spcBef>
              <a:buSzPts val="1200"/>
              <a:buChar char="■"/>
              <a:defRPr sz="1200"/>
            </a:lvl3pPr>
            <a:lvl4pPr lvl="3" rtl="0">
              <a:spcBef>
                <a:spcPts val="0"/>
              </a:spcBef>
              <a:buSzPts val="1200"/>
              <a:buChar char="●"/>
              <a:defRPr sz="1200"/>
            </a:lvl4pPr>
            <a:lvl5pPr lvl="4" rtl="0">
              <a:spcBef>
                <a:spcPts val="0"/>
              </a:spcBef>
              <a:buSzPts val="1200"/>
              <a:buChar char="○"/>
              <a:defRPr sz="1200"/>
            </a:lvl5pPr>
            <a:lvl6pPr lvl="5" rtl="0">
              <a:spcBef>
                <a:spcPts val="0"/>
              </a:spcBef>
              <a:buSzPts val="1200"/>
              <a:buChar char="■"/>
              <a:defRPr sz="1200"/>
            </a:lvl6pPr>
            <a:lvl7pPr lvl="6" rtl="0">
              <a:spcBef>
                <a:spcPts val="0"/>
              </a:spcBef>
              <a:buSzPts val="1200"/>
              <a:buChar char="●"/>
              <a:defRPr sz="1200"/>
            </a:lvl7pPr>
            <a:lvl8pPr lvl="7" rtl="0">
              <a:spcBef>
                <a:spcPts val="0"/>
              </a:spcBef>
              <a:buSzPts val="1200"/>
              <a:buChar char="○"/>
              <a:defRPr sz="1200"/>
            </a:lvl8pPr>
            <a:lvl9pPr lvl="8" rtl="0">
              <a:spcBef>
                <a:spcPts val="0"/>
              </a:spcBef>
              <a:buSzPts val="1200"/>
              <a:buChar char="■"/>
              <a:defRPr sz="1200"/>
            </a:lvl9pPr>
          </a:lstStyle>
          <a:p>
            <a:endParaRPr/>
          </a:p>
        </p:txBody>
      </p:sp>
      <p:sp>
        <p:nvSpPr>
          <p:cNvPr id="32" name="Shape 32"/>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rtl="0">
              <a:spcBef>
                <a:spcPts val="0"/>
              </a:spcBef>
              <a:buNone/>
            </a:pPr>
            <a:fld id="{00000000-1234-1234-1234-123412341234}" type="slidenum">
              <a:rPr lang="en-GB"/>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accent4"/>
        </a:solidFill>
        <a:effectLst/>
      </p:bgPr>
    </p:bg>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490250" y="526350"/>
            <a:ext cx="5618700" cy="4090800"/>
          </a:xfrm>
          <a:prstGeom prst="rect">
            <a:avLst/>
          </a:prstGeom>
        </p:spPr>
        <p:txBody>
          <a:bodyPr wrap="square" lIns="91425" tIns="91425" rIns="91425" bIns="91425" anchor="ctr" anchorCtr="0"/>
          <a:lstStyle>
            <a:lvl1pPr lvl="0" rtl="0">
              <a:spcBef>
                <a:spcPts val="0"/>
              </a:spcBef>
              <a:buClr>
                <a:schemeClr val="lt1"/>
              </a:buClr>
              <a:buSzPts val="6000"/>
              <a:buNone/>
              <a:defRPr sz="6000">
                <a:solidFill>
                  <a:schemeClr val="lt1"/>
                </a:solidFill>
              </a:defRPr>
            </a:lvl1pPr>
            <a:lvl2pPr lvl="1" rtl="0">
              <a:spcBef>
                <a:spcPts val="0"/>
              </a:spcBef>
              <a:buClr>
                <a:schemeClr val="lt1"/>
              </a:buClr>
              <a:buSzPts val="6000"/>
              <a:buNone/>
              <a:defRPr sz="6000">
                <a:solidFill>
                  <a:schemeClr val="lt1"/>
                </a:solidFill>
              </a:defRPr>
            </a:lvl2pPr>
            <a:lvl3pPr lvl="2" rtl="0">
              <a:spcBef>
                <a:spcPts val="0"/>
              </a:spcBef>
              <a:buClr>
                <a:schemeClr val="lt1"/>
              </a:buClr>
              <a:buSzPts val="6000"/>
              <a:buNone/>
              <a:defRPr sz="6000">
                <a:solidFill>
                  <a:schemeClr val="lt1"/>
                </a:solidFill>
              </a:defRPr>
            </a:lvl3pPr>
            <a:lvl4pPr lvl="3" rtl="0">
              <a:spcBef>
                <a:spcPts val="0"/>
              </a:spcBef>
              <a:buClr>
                <a:schemeClr val="lt1"/>
              </a:buClr>
              <a:buSzPts val="6000"/>
              <a:buNone/>
              <a:defRPr sz="6000">
                <a:solidFill>
                  <a:schemeClr val="lt1"/>
                </a:solidFill>
              </a:defRPr>
            </a:lvl4pPr>
            <a:lvl5pPr lvl="4" rtl="0">
              <a:spcBef>
                <a:spcPts val="0"/>
              </a:spcBef>
              <a:buClr>
                <a:schemeClr val="lt1"/>
              </a:buClr>
              <a:buSzPts val="6000"/>
              <a:buNone/>
              <a:defRPr sz="6000">
                <a:solidFill>
                  <a:schemeClr val="lt1"/>
                </a:solidFill>
              </a:defRPr>
            </a:lvl5pPr>
            <a:lvl6pPr lvl="5" rtl="0">
              <a:spcBef>
                <a:spcPts val="0"/>
              </a:spcBef>
              <a:buClr>
                <a:schemeClr val="lt1"/>
              </a:buClr>
              <a:buSzPts val="6000"/>
              <a:buNone/>
              <a:defRPr sz="6000">
                <a:solidFill>
                  <a:schemeClr val="lt1"/>
                </a:solidFill>
              </a:defRPr>
            </a:lvl6pPr>
            <a:lvl7pPr lvl="6" rtl="0">
              <a:spcBef>
                <a:spcPts val="0"/>
              </a:spcBef>
              <a:buClr>
                <a:schemeClr val="lt1"/>
              </a:buClr>
              <a:buSzPts val="6000"/>
              <a:buNone/>
              <a:defRPr sz="6000">
                <a:solidFill>
                  <a:schemeClr val="lt1"/>
                </a:solidFill>
              </a:defRPr>
            </a:lvl7pPr>
            <a:lvl8pPr lvl="7" rtl="0">
              <a:spcBef>
                <a:spcPts val="0"/>
              </a:spcBef>
              <a:buClr>
                <a:schemeClr val="lt1"/>
              </a:buClr>
              <a:buSzPts val="6000"/>
              <a:buNone/>
              <a:defRPr sz="6000">
                <a:solidFill>
                  <a:schemeClr val="lt1"/>
                </a:solidFill>
              </a:defRPr>
            </a:lvl8pPr>
            <a:lvl9pPr lvl="8" rtl="0">
              <a:spcBef>
                <a:spcPts val="0"/>
              </a:spcBef>
              <a:buClr>
                <a:schemeClr val="lt1"/>
              </a:buClr>
              <a:buSzPts val="6000"/>
              <a:buNone/>
              <a:defRPr sz="6000">
                <a:solidFill>
                  <a:schemeClr val="lt1"/>
                </a:solidFill>
              </a:defRPr>
            </a:lvl9pPr>
          </a:lstStyle>
          <a:p>
            <a:endParaRPr/>
          </a:p>
        </p:txBody>
      </p:sp>
      <p:sp>
        <p:nvSpPr>
          <p:cNvPr id="35" name="Shape 35"/>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rtl="0">
              <a:spcBef>
                <a:spcPts val="0"/>
              </a:spcBef>
              <a:buNone/>
            </a:pPr>
            <a:fld id="{00000000-1234-1234-1234-123412341234}" type="slidenum">
              <a:rPr lang="en-GB">
                <a:solidFill>
                  <a:schemeClr val="lt1"/>
                </a:solidFill>
              </a:rPr>
              <a:t>‹#›</a:t>
            </a:fld>
            <a:endParaRPr lang="en-GB">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6"/>
        <p:cNvGrpSpPr/>
        <p:nvPr/>
      </p:nvGrpSpPr>
      <p:grpSpPr>
        <a:xfrm>
          <a:off x="0" y="0"/>
          <a:ext cx="0" cy="0"/>
          <a:chOff x="0" y="0"/>
          <a:chExt cx="0" cy="0"/>
        </a:xfrm>
      </p:grpSpPr>
      <p:sp>
        <p:nvSpPr>
          <p:cNvPr id="37" name="Shape 37"/>
          <p:cNvSpPr/>
          <p:nvPr/>
        </p:nvSpPr>
        <p:spPr>
          <a:xfrm>
            <a:off x="4572000" y="-25"/>
            <a:ext cx="4572000" cy="5143500"/>
          </a:xfrm>
          <a:prstGeom prst="rect">
            <a:avLst/>
          </a:prstGeom>
          <a:solidFill>
            <a:schemeClr val="dk1"/>
          </a:solidFill>
          <a:ln>
            <a:noFill/>
          </a:ln>
        </p:spPr>
        <p:txBody>
          <a:bodyPr wrap="square" lIns="91425" tIns="91425" rIns="91425" bIns="91425" anchor="ctr" anchorCtr="0">
            <a:noAutofit/>
          </a:bodyPr>
          <a:lstStyle/>
          <a:p>
            <a:pPr marL="0" lvl="0" indent="0">
              <a:spcBef>
                <a:spcPts val="0"/>
              </a:spcBef>
              <a:buNone/>
            </a:pPr>
            <a:endParaRPr/>
          </a:p>
        </p:txBody>
      </p:sp>
      <p:cxnSp>
        <p:nvCxnSpPr>
          <p:cNvPr id="38" name="Shape 38"/>
          <p:cNvCxnSpPr/>
          <p:nvPr/>
        </p:nvCxnSpPr>
        <p:spPr>
          <a:xfrm>
            <a:off x="5029675" y="4495500"/>
            <a:ext cx="468300" cy="0"/>
          </a:xfrm>
          <a:prstGeom prst="straightConnector1">
            <a:avLst/>
          </a:prstGeom>
          <a:noFill/>
          <a:ln w="28575" cap="flat" cmpd="sng">
            <a:solidFill>
              <a:schemeClr val="lt1"/>
            </a:solidFill>
            <a:prstDash val="solid"/>
            <a:round/>
            <a:headEnd type="none" w="med" len="med"/>
            <a:tailEnd type="none" w="med" len="med"/>
          </a:ln>
        </p:spPr>
      </p:cxnSp>
      <p:sp>
        <p:nvSpPr>
          <p:cNvPr id="39" name="Shape 39"/>
          <p:cNvSpPr txBox="1">
            <a:spLocks noGrp="1"/>
          </p:cNvSpPr>
          <p:nvPr>
            <p:ph type="title"/>
          </p:nvPr>
        </p:nvSpPr>
        <p:spPr>
          <a:xfrm>
            <a:off x="265500" y="1081400"/>
            <a:ext cx="4045200" cy="1710300"/>
          </a:xfrm>
          <a:prstGeom prst="rect">
            <a:avLst/>
          </a:prstGeom>
        </p:spPr>
        <p:txBody>
          <a:bodyPr wrap="square" lIns="91425" tIns="91425" rIns="91425" bIns="91425" anchor="b" anchorCtr="0"/>
          <a:lstStyle>
            <a:lvl1pPr lvl="0" algn="ctr" rtl="0">
              <a:spcBef>
                <a:spcPts val="0"/>
              </a:spcBef>
              <a:buSzPts val="5400"/>
              <a:buNone/>
              <a:defRPr sz="5400"/>
            </a:lvl1pPr>
            <a:lvl2pPr lvl="1" algn="ctr" rtl="0">
              <a:spcBef>
                <a:spcPts val="0"/>
              </a:spcBef>
              <a:buSzPts val="5400"/>
              <a:buNone/>
              <a:defRPr sz="5400"/>
            </a:lvl2pPr>
            <a:lvl3pPr lvl="2" algn="ctr" rtl="0">
              <a:spcBef>
                <a:spcPts val="0"/>
              </a:spcBef>
              <a:buSzPts val="5400"/>
              <a:buNone/>
              <a:defRPr sz="5400"/>
            </a:lvl3pPr>
            <a:lvl4pPr lvl="3" algn="ctr" rtl="0">
              <a:spcBef>
                <a:spcPts val="0"/>
              </a:spcBef>
              <a:buSzPts val="5400"/>
              <a:buNone/>
              <a:defRPr sz="5400"/>
            </a:lvl4pPr>
            <a:lvl5pPr lvl="4" algn="ctr" rtl="0">
              <a:spcBef>
                <a:spcPts val="0"/>
              </a:spcBef>
              <a:buSzPts val="5400"/>
              <a:buNone/>
              <a:defRPr sz="5400"/>
            </a:lvl5pPr>
            <a:lvl6pPr lvl="5" algn="ctr" rtl="0">
              <a:spcBef>
                <a:spcPts val="0"/>
              </a:spcBef>
              <a:buSzPts val="5400"/>
              <a:buNone/>
              <a:defRPr sz="5400"/>
            </a:lvl6pPr>
            <a:lvl7pPr lvl="6" algn="ctr" rtl="0">
              <a:spcBef>
                <a:spcPts val="0"/>
              </a:spcBef>
              <a:buSzPts val="5400"/>
              <a:buNone/>
              <a:defRPr sz="5400"/>
            </a:lvl7pPr>
            <a:lvl8pPr lvl="7" algn="ctr" rtl="0">
              <a:spcBef>
                <a:spcPts val="0"/>
              </a:spcBef>
              <a:buSzPts val="5400"/>
              <a:buNone/>
              <a:defRPr sz="5400"/>
            </a:lvl8pPr>
            <a:lvl9pPr lvl="8" algn="ctr" rtl="0">
              <a:spcBef>
                <a:spcPts val="0"/>
              </a:spcBef>
              <a:buSzPts val="5400"/>
              <a:buNone/>
              <a:defRPr sz="5400"/>
            </a:lvl9pPr>
          </a:lstStyle>
          <a:p>
            <a:endParaRPr/>
          </a:p>
        </p:txBody>
      </p:sp>
      <p:sp>
        <p:nvSpPr>
          <p:cNvPr id="40" name="Shape 40"/>
          <p:cNvSpPr txBox="1">
            <a:spLocks noGrp="1"/>
          </p:cNvSpPr>
          <p:nvPr>
            <p:ph type="subTitle" idx="1"/>
          </p:nvPr>
        </p:nvSpPr>
        <p:spPr>
          <a:xfrm>
            <a:off x="265500" y="2845223"/>
            <a:ext cx="4045200" cy="1345500"/>
          </a:xfrm>
          <a:prstGeom prst="rect">
            <a:avLst/>
          </a:prstGeom>
        </p:spPr>
        <p:txBody>
          <a:bodyPr wrap="square" lIns="91425" tIns="91425" rIns="91425" bIns="91425" anchor="t" anchorCtr="0"/>
          <a:lstStyle>
            <a:lvl1pPr lvl="0" algn="ctr" rtl="0">
              <a:lnSpc>
                <a:spcPct val="100000"/>
              </a:lnSpc>
              <a:spcBef>
                <a:spcPts val="0"/>
              </a:spcBef>
              <a:spcAft>
                <a:spcPts val="0"/>
              </a:spcAft>
              <a:buSzPts val="1800"/>
              <a:buNone/>
              <a:defRPr/>
            </a:lvl1pPr>
            <a:lvl2pPr lvl="1" algn="ctr" rtl="0">
              <a:lnSpc>
                <a:spcPct val="100000"/>
              </a:lnSpc>
              <a:spcBef>
                <a:spcPts val="0"/>
              </a:spcBef>
              <a:spcAft>
                <a:spcPts val="0"/>
              </a:spcAft>
              <a:buSzPts val="1800"/>
              <a:buNone/>
              <a:defRPr sz="1800"/>
            </a:lvl2pPr>
            <a:lvl3pPr lvl="2" algn="ctr" rtl="0">
              <a:lnSpc>
                <a:spcPct val="100000"/>
              </a:lnSpc>
              <a:spcBef>
                <a:spcPts val="0"/>
              </a:spcBef>
              <a:spcAft>
                <a:spcPts val="0"/>
              </a:spcAft>
              <a:buSzPts val="1800"/>
              <a:buNone/>
              <a:defRPr sz="1800"/>
            </a:lvl3pPr>
            <a:lvl4pPr lvl="3" algn="ctr" rtl="0">
              <a:lnSpc>
                <a:spcPct val="100000"/>
              </a:lnSpc>
              <a:spcBef>
                <a:spcPts val="0"/>
              </a:spcBef>
              <a:spcAft>
                <a:spcPts val="0"/>
              </a:spcAft>
              <a:buSzPts val="1800"/>
              <a:buNone/>
              <a:defRPr sz="1800"/>
            </a:lvl4pPr>
            <a:lvl5pPr lvl="4" algn="ctr" rtl="0">
              <a:lnSpc>
                <a:spcPct val="100000"/>
              </a:lnSpc>
              <a:spcBef>
                <a:spcPts val="0"/>
              </a:spcBef>
              <a:spcAft>
                <a:spcPts val="0"/>
              </a:spcAft>
              <a:buSzPts val="1800"/>
              <a:buNone/>
              <a:defRPr sz="1800"/>
            </a:lvl5pPr>
            <a:lvl6pPr lvl="5" algn="ctr" rtl="0">
              <a:lnSpc>
                <a:spcPct val="100000"/>
              </a:lnSpc>
              <a:spcBef>
                <a:spcPts val="0"/>
              </a:spcBef>
              <a:spcAft>
                <a:spcPts val="0"/>
              </a:spcAft>
              <a:buSzPts val="1800"/>
              <a:buNone/>
              <a:defRPr sz="1800"/>
            </a:lvl6pPr>
            <a:lvl7pPr lvl="6" algn="ctr" rtl="0">
              <a:lnSpc>
                <a:spcPct val="100000"/>
              </a:lnSpc>
              <a:spcBef>
                <a:spcPts val="0"/>
              </a:spcBef>
              <a:spcAft>
                <a:spcPts val="0"/>
              </a:spcAft>
              <a:buSzPts val="1800"/>
              <a:buNone/>
              <a:defRPr sz="1800"/>
            </a:lvl7pPr>
            <a:lvl8pPr lvl="7" algn="ctr" rtl="0">
              <a:lnSpc>
                <a:spcPct val="100000"/>
              </a:lnSpc>
              <a:spcBef>
                <a:spcPts val="0"/>
              </a:spcBef>
              <a:spcAft>
                <a:spcPts val="0"/>
              </a:spcAft>
              <a:buSzPts val="1800"/>
              <a:buNone/>
              <a:defRPr sz="1800"/>
            </a:lvl8pPr>
            <a:lvl9pPr lvl="8" algn="ctr" rtl="0">
              <a:lnSpc>
                <a:spcPct val="100000"/>
              </a:lnSpc>
              <a:spcBef>
                <a:spcPts val="0"/>
              </a:spcBef>
              <a:spcAft>
                <a:spcPts val="0"/>
              </a:spcAft>
              <a:buSzPts val="1800"/>
              <a:buNone/>
              <a:defRPr sz="1800"/>
            </a:lvl9pPr>
          </a:lstStyle>
          <a:p>
            <a:endParaRPr/>
          </a:p>
        </p:txBody>
      </p:sp>
      <p:sp>
        <p:nvSpPr>
          <p:cNvPr id="41" name="Shape 41"/>
          <p:cNvSpPr txBox="1">
            <a:spLocks noGrp="1"/>
          </p:cNvSpPr>
          <p:nvPr>
            <p:ph type="body" idx="2"/>
          </p:nvPr>
        </p:nvSpPr>
        <p:spPr>
          <a:xfrm>
            <a:off x="4939500" y="724200"/>
            <a:ext cx="3837000" cy="3695100"/>
          </a:xfrm>
          <a:prstGeom prst="rect">
            <a:avLst/>
          </a:prstGeom>
        </p:spPr>
        <p:txBody>
          <a:bodyPr wrap="square" lIns="91425" tIns="91425" rIns="91425" bIns="91425" anchor="ctr" anchorCtr="0"/>
          <a:lstStyle>
            <a:lvl1pPr lvl="0" rtl="0">
              <a:spcBef>
                <a:spcPts val="0"/>
              </a:spcBef>
              <a:buClr>
                <a:schemeClr val="accent1"/>
              </a:buClr>
              <a:buSzPts val="1800"/>
              <a:buChar char="●"/>
              <a:defRPr>
                <a:solidFill>
                  <a:schemeClr val="accent1"/>
                </a:solidFill>
              </a:defRPr>
            </a:lvl1pPr>
            <a:lvl2pPr lvl="1" rtl="0">
              <a:spcBef>
                <a:spcPts val="0"/>
              </a:spcBef>
              <a:buClr>
                <a:schemeClr val="accent1"/>
              </a:buClr>
              <a:buSzPts val="1400"/>
              <a:buChar char="○"/>
              <a:defRPr>
                <a:solidFill>
                  <a:schemeClr val="accent1"/>
                </a:solidFill>
              </a:defRPr>
            </a:lvl2pPr>
            <a:lvl3pPr lvl="2" rtl="0">
              <a:spcBef>
                <a:spcPts val="0"/>
              </a:spcBef>
              <a:buClr>
                <a:schemeClr val="accent1"/>
              </a:buClr>
              <a:buSzPts val="1400"/>
              <a:buChar char="■"/>
              <a:defRPr>
                <a:solidFill>
                  <a:schemeClr val="accent1"/>
                </a:solidFill>
              </a:defRPr>
            </a:lvl3pPr>
            <a:lvl4pPr lvl="3" rtl="0">
              <a:spcBef>
                <a:spcPts val="0"/>
              </a:spcBef>
              <a:buClr>
                <a:schemeClr val="accent1"/>
              </a:buClr>
              <a:buSzPts val="1400"/>
              <a:buChar char="●"/>
              <a:defRPr>
                <a:solidFill>
                  <a:schemeClr val="accent1"/>
                </a:solidFill>
              </a:defRPr>
            </a:lvl4pPr>
            <a:lvl5pPr lvl="4" rtl="0">
              <a:spcBef>
                <a:spcPts val="0"/>
              </a:spcBef>
              <a:buClr>
                <a:schemeClr val="accent1"/>
              </a:buClr>
              <a:buSzPts val="1400"/>
              <a:buChar char="○"/>
              <a:defRPr>
                <a:solidFill>
                  <a:schemeClr val="accent1"/>
                </a:solidFill>
              </a:defRPr>
            </a:lvl5pPr>
            <a:lvl6pPr lvl="5" rtl="0">
              <a:spcBef>
                <a:spcPts val="0"/>
              </a:spcBef>
              <a:buClr>
                <a:schemeClr val="accent1"/>
              </a:buClr>
              <a:buSzPts val="1400"/>
              <a:buChar char="■"/>
              <a:defRPr>
                <a:solidFill>
                  <a:schemeClr val="accent1"/>
                </a:solidFill>
              </a:defRPr>
            </a:lvl6pPr>
            <a:lvl7pPr lvl="6" rtl="0">
              <a:spcBef>
                <a:spcPts val="0"/>
              </a:spcBef>
              <a:buClr>
                <a:schemeClr val="accent1"/>
              </a:buClr>
              <a:buSzPts val="1400"/>
              <a:buChar char="●"/>
              <a:defRPr>
                <a:solidFill>
                  <a:schemeClr val="accent1"/>
                </a:solidFill>
              </a:defRPr>
            </a:lvl7pPr>
            <a:lvl8pPr lvl="7" rtl="0">
              <a:spcBef>
                <a:spcPts val="0"/>
              </a:spcBef>
              <a:buClr>
                <a:schemeClr val="accent1"/>
              </a:buClr>
              <a:buSzPts val="1400"/>
              <a:buChar char="○"/>
              <a:defRPr>
                <a:solidFill>
                  <a:schemeClr val="accent1"/>
                </a:solidFill>
              </a:defRPr>
            </a:lvl8pPr>
            <a:lvl9pPr lvl="8" rtl="0">
              <a:spcBef>
                <a:spcPts val="0"/>
              </a:spcBef>
              <a:buClr>
                <a:schemeClr val="accent1"/>
              </a:buClr>
              <a:buSzPts val="1400"/>
              <a:buChar char="■"/>
              <a:defRPr>
                <a:solidFill>
                  <a:schemeClr val="accent1"/>
                </a:solidFill>
              </a:defRPr>
            </a:lvl9pPr>
          </a:lstStyle>
          <a:p>
            <a:endParaRPr/>
          </a:p>
        </p:txBody>
      </p:sp>
      <p:sp>
        <p:nvSpPr>
          <p:cNvPr id="42" name="Shape 42"/>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rtl="0">
              <a:spcBef>
                <a:spcPts val="0"/>
              </a:spcBef>
              <a:buNone/>
            </a:pPr>
            <a:fld id="{00000000-1234-1234-1234-123412341234}" type="slidenum">
              <a:rPr lang="en-GB"/>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3"/>
        <p:cNvGrpSpPr/>
        <p:nvPr/>
      </p:nvGrpSpPr>
      <p:grpSpPr>
        <a:xfrm>
          <a:off x="0" y="0"/>
          <a:ext cx="0" cy="0"/>
          <a:chOff x="0" y="0"/>
          <a:chExt cx="0" cy="0"/>
        </a:xfrm>
      </p:grpSpPr>
      <p:sp>
        <p:nvSpPr>
          <p:cNvPr id="44" name="Shape 44"/>
          <p:cNvSpPr txBox="1">
            <a:spLocks noGrp="1"/>
          </p:cNvSpPr>
          <p:nvPr>
            <p:ph type="body" idx="1"/>
          </p:nvPr>
        </p:nvSpPr>
        <p:spPr>
          <a:xfrm>
            <a:off x="319500" y="4230575"/>
            <a:ext cx="5998800" cy="598800"/>
          </a:xfrm>
          <a:prstGeom prst="rect">
            <a:avLst/>
          </a:prstGeom>
        </p:spPr>
        <p:txBody>
          <a:bodyPr wrap="square" lIns="91425" tIns="91425" rIns="91425" bIns="91425" anchor="ctr" anchorCtr="0"/>
          <a:lstStyle>
            <a:lvl1pPr lvl="0" rtl="0">
              <a:lnSpc>
                <a:spcPct val="100000"/>
              </a:lnSpc>
              <a:spcBef>
                <a:spcPts val="0"/>
              </a:spcBef>
              <a:spcAft>
                <a:spcPts val="0"/>
              </a:spcAft>
              <a:buClr>
                <a:schemeClr val="accent1"/>
              </a:buClr>
              <a:buSzPts val="2400"/>
              <a:buFont typeface="Amatic SC"/>
              <a:buNone/>
              <a:defRPr sz="2400" b="1">
                <a:solidFill>
                  <a:schemeClr val="accent1"/>
                </a:solidFill>
                <a:latin typeface="Amatic SC"/>
                <a:ea typeface="Amatic SC"/>
                <a:cs typeface="Amatic SC"/>
                <a:sym typeface="Amatic SC"/>
              </a:defRPr>
            </a:lvl1pPr>
          </a:lstStyle>
          <a:p>
            <a:endParaRPr/>
          </a:p>
        </p:txBody>
      </p:sp>
      <p:sp>
        <p:nvSpPr>
          <p:cNvPr id="45" name="Shape 45"/>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rtl="0">
              <a:spcBef>
                <a:spcPts val="0"/>
              </a:spcBef>
              <a:buNone/>
            </a:pPr>
            <a:fld id="{00000000-1234-1234-1234-123412341234}" type="slidenum">
              <a:rPr lang="en-GB"/>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beach-day">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292850"/>
            <a:ext cx="8520600" cy="801000"/>
          </a:xfrm>
          <a:prstGeom prst="rect">
            <a:avLst/>
          </a:prstGeom>
          <a:noFill/>
          <a:ln>
            <a:noFill/>
          </a:ln>
        </p:spPr>
        <p:txBody>
          <a:bodyPr wrap="square" lIns="91425" tIns="91425" rIns="91425" bIns="91425" anchor="t" anchorCtr="0"/>
          <a:lstStyle>
            <a:lvl1pPr lvl="0" rtl="0">
              <a:spcBef>
                <a:spcPts val="0"/>
              </a:spcBef>
              <a:buClr>
                <a:schemeClr val="accent1"/>
              </a:buClr>
              <a:buSzPts val="4200"/>
              <a:buFont typeface="Amatic SC"/>
              <a:buNone/>
              <a:defRPr sz="4200" b="1">
                <a:solidFill>
                  <a:schemeClr val="accent1"/>
                </a:solidFill>
                <a:latin typeface="Amatic SC"/>
                <a:ea typeface="Amatic SC"/>
                <a:cs typeface="Amatic SC"/>
                <a:sym typeface="Amatic SC"/>
              </a:defRPr>
            </a:lvl1pPr>
            <a:lvl2pPr lvl="1" rtl="0">
              <a:spcBef>
                <a:spcPts val="0"/>
              </a:spcBef>
              <a:buClr>
                <a:schemeClr val="accent1"/>
              </a:buClr>
              <a:buSzPts val="4200"/>
              <a:buFont typeface="Amatic SC"/>
              <a:buNone/>
              <a:defRPr sz="4200" b="1">
                <a:solidFill>
                  <a:schemeClr val="accent1"/>
                </a:solidFill>
                <a:latin typeface="Amatic SC"/>
                <a:ea typeface="Amatic SC"/>
                <a:cs typeface="Amatic SC"/>
                <a:sym typeface="Amatic SC"/>
              </a:defRPr>
            </a:lvl2pPr>
            <a:lvl3pPr lvl="2" rtl="0">
              <a:spcBef>
                <a:spcPts val="0"/>
              </a:spcBef>
              <a:buClr>
                <a:schemeClr val="accent1"/>
              </a:buClr>
              <a:buSzPts val="4200"/>
              <a:buFont typeface="Amatic SC"/>
              <a:buNone/>
              <a:defRPr sz="4200" b="1">
                <a:solidFill>
                  <a:schemeClr val="accent1"/>
                </a:solidFill>
                <a:latin typeface="Amatic SC"/>
                <a:ea typeface="Amatic SC"/>
                <a:cs typeface="Amatic SC"/>
                <a:sym typeface="Amatic SC"/>
              </a:defRPr>
            </a:lvl3pPr>
            <a:lvl4pPr lvl="3" rtl="0">
              <a:spcBef>
                <a:spcPts val="0"/>
              </a:spcBef>
              <a:buClr>
                <a:schemeClr val="accent1"/>
              </a:buClr>
              <a:buSzPts val="4200"/>
              <a:buFont typeface="Amatic SC"/>
              <a:buNone/>
              <a:defRPr sz="4200" b="1">
                <a:solidFill>
                  <a:schemeClr val="accent1"/>
                </a:solidFill>
                <a:latin typeface="Amatic SC"/>
                <a:ea typeface="Amatic SC"/>
                <a:cs typeface="Amatic SC"/>
                <a:sym typeface="Amatic SC"/>
              </a:defRPr>
            </a:lvl4pPr>
            <a:lvl5pPr lvl="4" rtl="0">
              <a:spcBef>
                <a:spcPts val="0"/>
              </a:spcBef>
              <a:buClr>
                <a:schemeClr val="accent1"/>
              </a:buClr>
              <a:buSzPts val="4200"/>
              <a:buFont typeface="Amatic SC"/>
              <a:buNone/>
              <a:defRPr sz="4200" b="1">
                <a:solidFill>
                  <a:schemeClr val="accent1"/>
                </a:solidFill>
                <a:latin typeface="Amatic SC"/>
                <a:ea typeface="Amatic SC"/>
                <a:cs typeface="Amatic SC"/>
                <a:sym typeface="Amatic SC"/>
              </a:defRPr>
            </a:lvl5pPr>
            <a:lvl6pPr lvl="5" rtl="0">
              <a:spcBef>
                <a:spcPts val="0"/>
              </a:spcBef>
              <a:buClr>
                <a:schemeClr val="accent1"/>
              </a:buClr>
              <a:buSzPts val="4200"/>
              <a:buFont typeface="Amatic SC"/>
              <a:buNone/>
              <a:defRPr sz="4200" b="1">
                <a:solidFill>
                  <a:schemeClr val="accent1"/>
                </a:solidFill>
                <a:latin typeface="Amatic SC"/>
                <a:ea typeface="Amatic SC"/>
                <a:cs typeface="Amatic SC"/>
                <a:sym typeface="Amatic SC"/>
              </a:defRPr>
            </a:lvl6pPr>
            <a:lvl7pPr lvl="6" rtl="0">
              <a:spcBef>
                <a:spcPts val="0"/>
              </a:spcBef>
              <a:buClr>
                <a:schemeClr val="accent1"/>
              </a:buClr>
              <a:buSzPts val="4200"/>
              <a:buFont typeface="Amatic SC"/>
              <a:buNone/>
              <a:defRPr sz="4200" b="1">
                <a:solidFill>
                  <a:schemeClr val="accent1"/>
                </a:solidFill>
                <a:latin typeface="Amatic SC"/>
                <a:ea typeface="Amatic SC"/>
                <a:cs typeface="Amatic SC"/>
                <a:sym typeface="Amatic SC"/>
              </a:defRPr>
            </a:lvl7pPr>
            <a:lvl8pPr lvl="7" rtl="0">
              <a:spcBef>
                <a:spcPts val="0"/>
              </a:spcBef>
              <a:buClr>
                <a:schemeClr val="accent1"/>
              </a:buClr>
              <a:buSzPts val="4200"/>
              <a:buFont typeface="Amatic SC"/>
              <a:buNone/>
              <a:defRPr sz="4200" b="1">
                <a:solidFill>
                  <a:schemeClr val="accent1"/>
                </a:solidFill>
                <a:latin typeface="Amatic SC"/>
                <a:ea typeface="Amatic SC"/>
                <a:cs typeface="Amatic SC"/>
                <a:sym typeface="Amatic SC"/>
              </a:defRPr>
            </a:lvl8pPr>
            <a:lvl9pPr lvl="8" rtl="0">
              <a:spcBef>
                <a:spcPts val="0"/>
              </a:spcBef>
              <a:buClr>
                <a:schemeClr val="accent1"/>
              </a:buClr>
              <a:buSzPts val="4200"/>
              <a:buFont typeface="Amatic SC"/>
              <a:buNone/>
              <a:defRPr sz="4200" b="1">
                <a:solidFill>
                  <a:schemeClr val="accent1"/>
                </a:solidFill>
                <a:latin typeface="Amatic SC"/>
                <a:ea typeface="Amatic SC"/>
                <a:cs typeface="Amatic SC"/>
                <a:sym typeface="Amatic SC"/>
              </a:defRPr>
            </a:lvl9pPr>
          </a:lstStyle>
          <a:p>
            <a:endParaRPr/>
          </a:p>
        </p:txBody>
      </p:sp>
      <p:sp>
        <p:nvSpPr>
          <p:cNvPr id="7" name="Shape 7"/>
          <p:cNvSpPr txBox="1">
            <a:spLocks noGrp="1"/>
          </p:cNvSpPr>
          <p:nvPr>
            <p:ph type="body" idx="1"/>
          </p:nvPr>
        </p:nvSpPr>
        <p:spPr>
          <a:xfrm>
            <a:off x="311700" y="1228675"/>
            <a:ext cx="8520600" cy="3340200"/>
          </a:xfrm>
          <a:prstGeom prst="rect">
            <a:avLst/>
          </a:prstGeom>
          <a:noFill/>
          <a:ln>
            <a:noFill/>
          </a:ln>
        </p:spPr>
        <p:txBody>
          <a:bodyPr wrap="square" lIns="91425" tIns="91425" rIns="91425" bIns="91425" anchor="t" anchorCtr="0"/>
          <a:lstStyle>
            <a:lvl1pPr lvl="0" rtl="0">
              <a:lnSpc>
                <a:spcPct val="115000"/>
              </a:lnSpc>
              <a:spcBef>
                <a:spcPts val="0"/>
              </a:spcBef>
              <a:spcAft>
                <a:spcPts val="1600"/>
              </a:spcAft>
              <a:buClr>
                <a:schemeClr val="dk2"/>
              </a:buClr>
              <a:buSzPts val="1800"/>
              <a:buFont typeface="Source Code Pro"/>
              <a:buChar char="●"/>
              <a:defRPr sz="1800">
                <a:solidFill>
                  <a:schemeClr val="dk2"/>
                </a:solidFill>
                <a:latin typeface="Source Code Pro"/>
                <a:ea typeface="Source Code Pro"/>
                <a:cs typeface="Source Code Pro"/>
                <a:sym typeface="Source Code Pro"/>
              </a:defRPr>
            </a:lvl1pPr>
            <a:lvl2pPr lvl="1" rtl="0">
              <a:lnSpc>
                <a:spcPct val="115000"/>
              </a:lnSpc>
              <a:spcBef>
                <a:spcPts val="0"/>
              </a:spcBef>
              <a:spcAft>
                <a:spcPts val="160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2pPr>
            <a:lvl3pPr lvl="2" rtl="0">
              <a:lnSpc>
                <a:spcPct val="115000"/>
              </a:lnSpc>
              <a:spcBef>
                <a:spcPts val="0"/>
              </a:spcBef>
              <a:spcAft>
                <a:spcPts val="160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3pPr>
            <a:lvl4pPr lvl="3" rtl="0">
              <a:lnSpc>
                <a:spcPct val="115000"/>
              </a:lnSpc>
              <a:spcBef>
                <a:spcPts val="0"/>
              </a:spcBef>
              <a:spcAft>
                <a:spcPts val="160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4pPr>
            <a:lvl5pPr lvl="4" rtl="0">
              <a:lnSpc>
                <a:spcPct val="115000"/>
              </a:lnSpc>
              <a:spcBef>
                <a:spcPts val="0"/>
              </a:spcBef>
              <a:spcAft>
                <a:spcPts val="160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5pPr>
            <a:lvl6pPr lvl="5" rtl="0">
              <a:lnSpc>
                <a:spcPct val="115000"/>
              </a:lnSpc>
              <a:spcBef>
                <a:spcPts val="0"/>
              </a:spcBef>
              <a:spcAft>
                <a:spcPts val="160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6pPr>
            <a:lvl7pPr lvl="6" rtl="0">
              <a:lnSpc>
                <a:spcPct val="115000"/>
              </a:lnSpc>
              <a:spcBef>
                <a:spcPts val="0"/>
              </a:spcBef>
              <a:spcAft>
                <a:spcPts val="160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7pPr>
            <a:lvl8pPr lvl="7" rtl="0">
              <a:lnSpc>
                <a:spcPct val="115000"/>
              </a:lnSpc>
              <a:spcBef>
                <a:spcPts val="0"/>
              </a:spcBef>
              <a:spcAft>
                <a:spcPts val="160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8pPr>
            <a:lvl9pPr lvl="8" rtl="0">
              <a:lnSpc>
                <a:spcPct val="115000"/>
              </a:lnSpc>
              <a:spcBef>
                <a:spcPts val="0"/>
              </a:spcBef>
              <a:spcAft>
                <a:spcPts val="160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wrap="square" lIns="91425" tIns="91425" rIns="91425" bIns="91425" anchor="ctr" anchorCtr="0">
            <a:noAutofit/>
          </a:bodyPr>
          <a:lstStyle/>
          <a:p>
            <a:pPr marL="0" lvl="0" indent="0" algn="r" rtl="0">
              <a:spcBef>
                <a:spcPts val="0"/>
              </a:spcBef>
              <a:buNone/>
            </a:pPr>
            <a:fld id="{00000000-1234-1234-1234-123412341234}" type="slidenum">
              <a:rPr lang="en-GB" sz="1000">
                <a:solidFill>
                  <a:schemeClr val="accent1"/>
                </a:solidFill>
                <a:latin typeface="Source Code Pro"/>
                <a:ea typeface="Source Code Pro"/>
                <a:cs typeface="Source Code Pro"/>
                <a:sym typeface="Source Code Pro"/>
              </a:rPr>
              <a:t>‹#›</a:t>
            </a:fld>
            <a:endParaRPr lang="en-GB" sz="1000">
              <a:solidFill>
                <a:schemeClr val="accent1"/>
              </a:solidFill>
              <a:latin typeface="Source Code Pro"/>
              <a:ea typeface="Source Code Pro"/>
              <a:cs typeface="Source Code Pro"/>
              <a:sym typeface="Source Code Pr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youtube.com/watch?v=pP551zCe27c"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softreact.eu/leplanner/web/observata/en/"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Shape 56"/>
          <p:cNvSpPr txBox="1">
            <a:spLocks noGrp="1"/>
          </p:cNvSpPr>
          <p:nvPr>
            <p:ph type="ctrTitle"/>
          </p:nvPr>
        </p:nvSpPr>
        <p:spPr>
          <a:xfrm>
            <a:off x="311700" y="392150"/>
            <a:ext cx="8520600" cy="2690400"/>
          </a:xfrm>
          <a:prstGeom prst="rect">
            <a:avLst/>
          </a:prstGeom>
        </p:spPr>
        <p:txBody>
          <a:bodyPr wrap="square" lIns="91425" tIns="91425" rIns="91425" bIns="91425" anchor="ctr" anchorCtr="0">
            <a:noAutofit/>
          </a:bodyPr>
          <a:lstStyle/>
          <a:p>
            <a:pPr marL="0" lvl="0" indent="0">
              <a:spcBef>
                <a:spcPts val="0"/>
              </a:spcBef>
              <a:buNone/>
            </a:pPr>
            <a:r>
              <a:rPr lang="en-GB"/>
              <a:t>Living labs demo:</a:t>
            </a:r>
          </a:p>
          <a:p>
            <a:pPr marL="0" lvl="0" indent="0">
              <a:spcBef>
                <a:spcPts val="0"/>
              </a:spcBef>
              <a:buNone/>
            </a:pPr>
            <a:r>
              <a:rPr lang="en-GB"/>
              <a:t>Observata</a:t>
            </a:r>
          </a:p>
        </p:txBody>
      </p:sp>
      <p:sp>
        <p:nvSpPr>
          <p:cNvPr id="57" name="Shape 57"/>
          <p:cNvSpPr txBox="1">
            <a:spLocks noGrp="1"/>
          </p:cNvSpPr>
          <p:nvPr>
            <p:ph type="subTitle" idx="1"/>
          </p:nvPr>
        </p:nvSpPr>
        <p:spPr>
          <a:xfrm>
            <a:off x="311700" y="3890400"/>
            <a:ext cx="8520600" cy="706200"/>
          </a:xfrm>
          <a:prstGeom prst="rect">
            <a:avLst/>
          </a:prstGeom>
        </p:spPr>
        <p:txBody>
          <a:bodyPr wrap="square" lIns="91425" tIns="91425" rIns="91425" bIns="91425" anchor="ctr" anchorCtr="0">
            <a:noAutofit/>
          </a:bodyPr>
          <a:lstStyle/>
          <a:p>
            <a:pPr marL="0" lvl="0" indent="0">
              <a:spcBef>
                <a:spcPts val="0"/>
              </a:spcBef>
              <a:buNone/>
            </a:pPr>
            <a:endParaRPr/>
          </a:p>
          <a:p>
            <a:pPr marL="0" lvl="0" indent="0">
              <a:spcBef>
                <a:spcPts val="0"/>
              </a:spcBef>
              <a:buNone/>
            </a:pPr>
            <a:r>
              <a:rPr lang="en-GB"/>
              <a:t>Maka Eradze</a:t>
            </a:r>
          </a:p>
          <a:p>
            <a:pPr marL="0" lvl="0" indent="0">
              <a:spcBef>
                <a:spcPts val="0"/>
              </a:spcBef>
              <a:buNone/>
            </a:pPr>
            <a:r>
              <a:rPr lang="en-GB"/>
              <a:t>25.11.17</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311700" y="292850"/>
            <a:ext cx="8520600" cy="801000"/>
          </a:xfrm>
          <a:prstGeom prst="rect">
            <a:avLst/>
          </a:prstGeom>
        </p:spPr>
        <p:txBody>
          <a:bodyPr wrap="square" lIns="91425" tIns="91425" rIns="91425" bIns="91425" anchor="t" anchorCtr="0">
            <a:noAutofit/>
          </a:bodyPr>
          <a:lstStyle/>
          <a:p>
            <a:pPr marL="0" lvl="0" indent="0">
              <a:spcBef>
                <a:spcPts val="0"/>
              </a:spcBef>
              <a:buNone/>
            </a:pPr>
            <a:r>
              <a:rPr lang="en-GB"/>
              <a:t>DEMO</a:t>
            </a:r>
          </a:p>
        </p:txBody>
      </p:sp>
      <p:sp>
        <p:nvSpPr>
          <p:cNvPr id="63" name="Shape 63" title="Observata Demo 27.11.17">
            <a:hlinkClick r:id="rId3"/>
          </p:cNvPr>
          <p:cNvSpPr/>
          <p:nvPr/>
        </p:nvSpPr>
        <p:spPr>
          <a:xfrm>
            <a:off x="1443900" y="384575"/>
            <a:ext cx="6237425" cy="4678075"/>
          </a:xfrm>
          <a:prstGeom prst="rect">
            <a:avLst/>
          </a:prstGeom>
          <a:blipFill>
            <a:blip r:embed="rId4">
              <a:alphaModFix/>
            </a:blip>
            <a:stretch>
              <a:fillRect/>
            </a:stretch>
          </a:blipFill>
          <a:ln>
            <a:noFill/>
          </a:ln>
        </p:spPr>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292850"/>
            <a:ext cx="8520600" cy="801000"/>
          </a:xfrm>
          <a:prstGeom prst="rect">
            <a:avLst/>
          </a:prstGeom>
        </p:spPr>
        <p:txBody>
          <a:bodyPr wrap="square" lIns="91425" tIns="91425" rIns="91425" bIns="91425" anchor="t" anchorCtr="0">
            <a:noAutofit/>
          </a:bodyPr>
          <a:lstStyle/>
          <a:p>
            <a:pPr marL="0" lvl="0" indent="0">
              <a:spcBef>
                <a:spcPts val="0"/>
              </a:spcBef>
              <a:buNone/>
            </a:pPr>
            <a:r>
              <a:rPr lang="en-GB"/>
              <a:t>What it is</a:t>
            </a:r>
          </a:p>
        </p:txBody>
      </p:sp>
      <p:sp>
        <p:nvSpPr>
          <p:cNvPr id="69" name="Shape 69"/>
          <p:cNvSpPr txBox="1">
            <a:spLocks noGrp="1"/>
          </p:cNvSpPr>
          <p:nvPr>
            <p:ph type="body" idx="1"/>
          </p:nvPr>
        </p:nvSpPr>
        <p:spPr>
          <a:xfrm>
            <a:off x="242850" y="894150"/>
            <a:ext cx="8589600" cy="3674700"/>
          </a:xfrm>
          <a:prstGeom prst="rect">
            <a:avLst/>
          </a:prstGeom>
        </p:spPr>
        <p:txBody>
          <a:bodyPr wrap="square" lIns="91425" tIns="91425" rIns="91425" bIns="91425" anchor="t" anchorCtr="0">
            <a:noAutofit/>
          </a:bodyPr>
          <a:lstStyle/>
          <a:p>
            <a:pPr marL="0" lvl="0" indent="0">
              <a:spcBef>
                <a:spcPts val="0"/>
              </a:spcBef>
              <a:buNone/>
            </a:pPr>
            <a:endParaRPr sz="1400" b="1"/>
          </a:p>
          <a:p>
            <a:pPr marL="0" lvl="0" indent="0">
              <a:spcBef>
                <a:spcPts val="0"/>
              </a:spcBef>
              <a:buNone/>
            </a:pPr>
            <a:r>
              <a:rPr lang="en-GB" sz="1400" b="1"/>
              <a:t>Observata </a:t>
            </a:r>
            <a:r>
              <a:rPr lang="en-GB" sz="1400"/>
              <a:t>is a lesson observation tool under development that produces LA compliant data with specific context and lesson scenario. It is directed at observing events during the implementation of lessons and activity tracking. Coding can happen with activity-driven or theory (pedagogy)-driven codes, predefined or open coding.</a:t>
            </a:r>
          </a:p>
          <a:p>
            <a:pPr marL="0" lvl="0" indent="0">
              <a:spcBef>
                <a:spcPts val="0"/>
              </a:spcBef>
              <a:buNone/>
            </a:pPr>
            <a:r>
              <a:rPr lang="en-GB" sz="1400" b="1"/>
              <a:t>Pros:</a:t>
            </a:r>
            <a:r>
              <a:rPr lang="en-GB" sz="1400"/>
              <a:t> Can speed up observation and coding process, can visualize observation data right away, produce xAPI statements, export data for MMLA </a:t>
            </a:r>
          </a:p>
          <a:p>
            <a:pPr marL="0" lvl="0" indent="0">
              <a:spcBef>
                <a:spcPts val="0"/>
              </a:spcBef>
              <a:buNone/>
            </a:pPr>
            <a:r>
              <a:rPr lang="en-GB" sz="1400" b="1"/>
              <a:t>Cons: </a:t>
            </a:r>
            <a:r>
              <a:rPr lang="en-GB" sz="1400"/>
              <a:t>As of now, limited functionalities, under development , needs readjustment and training to do the observations this way</a:t>
            </a:r>
          </a:p>
          <a:p>
            <a:pPr marL="0" lvl="0" indent="0">
              <a:spcBef>
                <a:spcPts val="0"/>
              </a:spcBef>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253175" y="64550"/>
            <a:ext cx="8520600" cy="572700"/>
          </a:xfrm>
          <a:prstGeom prst="rect">
            <a:avLst/>
          </a:prstGeom>
        </p:spPr>
        <p:txBody>
          <a:bodyPr wrap="square" lIns="91425" tIns="91425" rIns="91425" bIns="91425" anchor="t" anchorCtr="0">
            <a:noAutofit/>
          </a:bodyPr>
          <a:lstStyle/>
          <a:p>
            <a:pPr marL="0" lvl="0" indent="-69850">
              <a:spcBef>
                <a:spcPts val="0"/>
              </a:spcBef>
              <a:buClr>
                <a:schemeClr val="dk1"/>
              </a:buClr>
              <a:buSzPts val="1100"/>
              <a:buFont typeface="Arial"/>
              <a:buNone/>
            </a:pPr>
            <a:r>
              <a:rPr lang="en-GB"/>
              <a:t>Observata  can:</a:t>
            </a:r>
          </a:p>
          <a:p>
            <a:pPr marL="0" lvl="0" indent="0">
              <a:spcBef>
                <a:spcPts val="0"/>
              </a:spcBef>
              <a:buNone/>
            </a:pPr>
            <a:endParaRPr/>
          </a:p>
        </p:txBody>
      </p:sp>
      <p:pic>
        <p:nvPicPr>
          <p:cNvPr id="75" name="Shape 75"/>
          <p:cNvPicPr preferRelativeResize="0"/>
          <p:nvPr/>
        </p:nvPicPr>
        <p:blipFill>
          <a:blip r:embed="rId3">
            <a:alphaModFix/>
          </a:blip>
          <a:stretch>
            <a:fillRect/>
          </a:stretch>
        </p:blipFill>
        <p:spPr>
          <a:xfrm>
            <a:off x="3981325" y="491337"/>
            <a:ext cx="5162674" cy="3585175"/>
          </a:xfrm>
          <a:prstGeom prst="rect">
            <a:avLst/>
          </a:prstGeom>
          <a:noFill/>
          <a:ln>
            <a:noFill/>
          </a:ln>
        </p:spPr>
      </p:pic>
      <p:sp>
        <p:nvSpPr>
          <p:cNvPr id="76" name="Shape 76"/>
          <p:cNvSpPr txBox="1"/>
          <p:nvPr/>
        </p:nvSpPr>
        <p:spPr>
          <a:xfrm>
            <a:off x="143400" y="982925"/>
            <a:ext cx="4513500" cy="4080600"/>
          </a:xfrm>
          <a:prstGeom prst="rect">
            <a:avLst/>
          </a:prstGeom>
          <a:noFill/>
          <a:ln>
            <a:noFill/>
          </a:ln>
        </p:spPr>
        <p:txBody>
          <a:bodyPr wrap="square" lIns="91425" tIns="91425" rIns="91425" bIns="91425" anchor="t" anchorCtr="0">
            <a:noAutofit/>
          </a:bodyPr>
          <a:lstStyle/>
          <a:p>
            <a:pPr marL="457200" lvl="0" indent="-317500" rtl="0">
              <a:spcBef>
                <a:spcPts val="0"/>
              </a:spcBef>
              <a:spcAft>
                <a:spcPts val="0"/>
              </a:spcAft>
              <a:buClr>
                <a:srgbClr val="666666"/>
              </a:buClr>
              <a:buSzPts val="1400"/>
              <a:buFont typeface="Source Code Pro"/>
              <a:buChar char="✓"/>
            </a:pPr>
            <a:r>
              <a:rPr lang="en-GB">
                <a:solidFill>
                  <a:srgbClr val="666666"/>
                </a:solidFill>
                <a:latin typeface="Source Code Pro"/>
                <a:ea typeface="Source Code Pro"/>
                <a:cs typeface="Source Code Pro"/>
                <a:sym typeface="Source Code Pro"/>
              </a:rPr>
              <a:t>Take the learning design and context from Lesson Scenario (resources, teacher intentions)</a:t>
            </a:r>
          </a:p>
          <a:p>
            <a:pPr marL="457200" lvl="0" indent="-317500" rtl="0">
              <a:spcBef>
                <a:spcPts val="0"/>
              </a:spcBef>
              <a:spcAft>
                <a:spcPts val="0"/>
              </a:spcAft>
              <a:buClr>
                <a:srgbClr val="666666"/>
              </a:buClr>
              <a:buSzPts val="1400"/>
              <a:buFont typeface="Source Code Pro"/>
              <a:buChar char="✓"/>
            </a:pPr>
            <a:r>
              <a:rPr lang="en-GB">
                <a:solidFill>
                  <a:srgbClr val="666666"/>
                </a:solidFill>
                <a:latin typeface="Source Code Pro"/>
                <a:ea typeface="Source Code Pro"/>
                <a:cs typeface="Source Code Pro"/>
                <a:sym typeface="Source Code Pro"/>
              </a:rPr>
              <a:t>Define foci of interests (actors, verbs and objects)</a:t>
            </a:r>
          </a:p>
          <a:p>
            <a:pPr marL="457200" lvl="0" indent="-317500" rtl="0">
              <a:spcBef>
                <a:spcPts val="0"/>
              </a:spcBef>
              <a:spcAft>
                <a:spcPts val="0"/>
              </a:spcAft>
              <a:buClr>
                <a:srgbClr val="666666"/>
              </a:buClr>
              <a:buSzPts val="1400"/>
              <a:buFont typeface="Source Code Pro"/>
              <a:buChar char="✓"/>
            </a:pPr>
            <a:r>
              <a:rPr lang="en-GB">
                <a:solidFill>
                  <a:srgbClr val="666666"/>
                </a:solidFill>
                <a:latin typeface="Source Code Pro"/>
                <a:ea typeface="Source Code Pro"/>
                <a:cs typeface="Source Code Pro"/>
                <a:sym typeface="Source Code Pro"/>
              </a:rPr>
              <a:t>Observe events in a lesson scenario enactment and code for later analysis</a:t>
            </a:r>
          </a:p>
          <a:p>
            <a:pPr marL="457200" lvl="0" indent="-317500" rtl="0">
              <a:spcBef>
                <a:spcPts val="0"/>
              </a:spcBef>
              <a:spcAft>
                <a:spcPts val="0"/>
              </a:spcAft>
              <a:buClr>
                <a:srgbClr val="666666"/>
              </a:buClr>
              <a:buSzPts val="1400"/>
              <a:buFont typeface="Source Code Pro"/>
              <a:buChar char="✓"/>
            </a:pPr>
            <a:r>
              <a:rPr lang="en-GB">
                <a:solidFill>
                  <a:srgbClr val="666666"/>
                </a:solidFill>
                <a:latin typeface="Source Code Pro"/>
                <a:ea typeface="Source Code Pro"/>
                <a:cs typeface="Source Code Pro"/>
                <a:sym typeface="Source Code Pro"/>
              </a:rPr>
              <a:t>Produce  observation data in computational format (xAPI statements for Multimodal Learning Analytics)</a:t>
            </a:r>
          </a:p>
          <a:p>
            <a:pPr marL="457200" lvl="0" indent="-317500" rtl="0">
              <a:spcBef>
                <a:spcPts val="0"/>
              </a:spcBef>
              <a:spcAft>
                <a:spcPts val="0"/>
              </a:spcAft>
              <a:buClr>
                <a:srgbClr val="666666"/>
              </a:buClr>
              <a:buSzPts val="1400"/>
              <a:buFont typeface="Source Code Pro"/>
              <a:buChar char="✓"/>
            </a:pPr>
            <a:r>
              <a:rPr lang="en-GB">
                <a:solidFill>
                  <a:srgbClr val="666666"/>
                </a:solidFill>
                <a:latin typeface="Source Code Pro"/>
                <a:ea typeface="Source Code Pro"/>
                <a:cs typeface="Source Code Pro"/>
                <a:sym typeface="Source Code Pro"/>
              </a:rPr>
              <a:t>Do from highly structured to unstructured observations → predefined to open coding</a:t>
            </a:r>
          </a:p>
          <a:p>
            <a:pPr marL="457200" lvl="0" indent="-317500" rtl="0">
              <a:spcBef>
                <a:spcPts val="0"/>
              </a:spcBef>
              <a:buClr>
                <a:srgbClr val="666666"/>
              </a:buClr>
              <a:buSzPts val="1400"/>
              <a:buFont typeface="Source Code Pro"/>
              <a:buChar char="✓"/>
            </a:pPr>
            <a:r>
              <a:rPr lang="en-GB">
                <a:solidFill>
                  <a:srgbClr val="666666"/>
                </a:solidFill>
                <a:latin typeface="Source Code Pro"/>
                <a:ea typeface="Source Code Pro"/>
                <a:cs typeface="Source Code Pro"/>
                <a:sym typeface="Source Code Pro"/>
              </a:rPr>
              <a:t>Visualize coded events on a timeline</a:t>
            </a:r>
          </a:p>
          <a:p>
            <a:pPr marL="457200" lvl="0" indent="-317500" rtl="0">
              <a:spcBef>
                <a:spcPts val="0"/>
              </a:spcBef>
              <a:buClr>
                <a:srgbClr val="666666"/>
              </a:buClr>
              <a:buSzPts val="1400"/>
              <a:buFont typeface="Source Code Pro"/>
              <a:buChar char="✓"/>
            </a:pPr>
            <a:r>
              <a:rPr lang="en-GB">
                <a:solidFill>
                  <a:srgbClr val="666666"/>
                </a:solidFill>
                <a:latin typeface="Source Code Pro"/>
                <a:ea typeface="Source Code Pro"/>
                <a:cs typeface="Source Code Pro"/>
                <a:sym typeface="Source Code Pro"/>
              </a:rPr>
              <a:t>Export data</a:t>
            </a:r>
          </a:p>
          <a:p>
            <a:pPr marL="0" lvl="0" indent="0" rtl="0">
              <a:spcBef>
                <a:spcPts val="0"/>
              </a:spcBef>
              <a:buNone/>
            </a:pPr>
            <a:endParaRPr/>
          </a:p>
          <a:p>
            <a:pPr marL="0" lvl="0" indent="0">
              <a:spcBef>
                <a:spcPts val="0"/>
              </a:spcBef>
              <a:buNone/>
            </a:pPr>
            <a:endParaRPr/>
          </a:p>
          <a:p>
            <a:pPr marL="0" lvl="0" indent="0">
              <a:spcBef>
                <a:spcPts val="0"/>
              </a:spcBef>
              <a:buNone/>
            </a:pPr>
            <a:endParaRPr/>
          </a:p>
        </p:txBody>
      </p:sp>
      <p:sp>
        <p:nvSpPr>
          <p:cNvPr id="77" name="Shape 77"/>
          <p:cNvSpPr txBox="1"/>
          <p:nvPr/>
        </p:nvSpPr>
        <p:spPr>
          <a:xfrm>
            <a:off x="4045125" y="367875"/>
            <a:ext cx="4232400" cy="493800"/>
          </a:xfrm>
          <a:prstGeom prst="rect">
            <a:avLst/>
          </a:prstGeom>
          <a:noFill/>
          <a:ln>
            <a:noFill/>
          </a:ln>
        </p:spPr>
        <p:txBody>
          <a:bodyPr wrap="square" lIns="91425" tIns="91425" rIns="91425" bIns="91425" anchor="t" anchorCtr="0">
            <a:noAutofit/>
          </a:bodyPr>
          <a:lstStyle/>
          <a:p>
            <a:pPr marL="0" lvl="0" indent="0">
              <a:spcBef>
                <a:spcPts val="0"/>
              </a:spcBef>
              <a:buNone/>
            </a:pPr>
            <a:endParaRPr/>
          </a:p>
        </p:txBody>
      </p:sp>
      <p:sp>
        <p:nvSpPr>
          <p:cNvPr id="78" name="Shape 78"/>
          <p:cNvSpPr txBox="1"/>
          <p:nvPr/>
        </p:nvSpPr>
        <p:spPr>
          <a:xfrm>
            <a:off x="5110650" y="4346550"/>
            <a:ext cx="4214400" cy="491700"/>
          </a:xfrm>
          <a:prstGeom prst="rect">
            <a:avLst/>
          </a:prstGeom>
          <a:noFill/>
          <a:ln>
            <a:noFill/>
          </a:ln>
        </p:spPr>
        <p:txBody>
          <a:bodyPr wrap="square" lIns="91425" tIns="91425" rIns="91425" bIns="91425" anchor="t" anchorCtr="0">
            <a:noAutofit/>
          </a:bodyPr>
          <a:lstStyle/>
          <a:p>
            <a:pPr marL="0" lvl="0" indent="-69850">
              <a:spcBef>
                <a:spcPts val="0"/>
              </a:spcBef>
              <a:buClr>
                <a:schemeClr val="dk1"/>
              </a:buClr>
              <a:buSzPts val="1100"/>
              <a:buFont typeface="Arial"/>
              <a:buNone/>
            </a:pPr>
            <a:r>
              <a:rPr lang="en-GB" sz="1000" b="1" i="1">
                <a:solidFill>
                  <a:srgbClr val="0CB3B8"/>
                </a:solidFill>
              </a:rPr>
              <a:t>Learning Analytics Model for Lesson Observations</a:t>
            </a:r>
          </a:p>
          <a:p>
            <a:pPr marL="0" lvl="0" indent="0">
              <a:spcBef>
                <a:spcPts val="0"/>
              </a:spcBef>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a:spLocks noGrp="1"/>
          </p:cNvSpPr>
          <p:nvPr>
            <p:ph type="title"/>
          </p:nvPr>
        </p:nvSpPr>
        <p:spPr>
          <a:xfrm>
            <a:off x="311700" y="292850"/>
            <a:ext cx="8520600" cy="801000"/>
          </a:xfrm>
          <a:prstGeom prst="rect">
            <a:avLst/>
          </a:prstGeom>
        </p:spPr>
        <p:txBody>
          <a:bodyPr wrap="square" lIns="91425" tIns="91425" rIns="91425" bIns="91425" anchor="t" anchorCtr="0">
            <a:noAutofit/>
          </a:bodyPr>
          <a:lstStyle/>
          <a:p>
            <a:pPr marL="0" lvl="0" indent="0">
              <a:spcBef>
                <a:spcPts val="0"/>
              </a:spcBef>
              <a:buNone/>
            </a:pPr>
            <a:r>
              <a:rPr lang="en-GB"/>
              <a:t>Under Development </a:t>
            </a:r>
          </a:p>
        </p:txBody>
      </p:sp>
      <p:sp>
        <p:nvSpPr>
          <p:cNvPr id="84" name="Shape 84"/>
          <p:cNvSpPr txBox="1">
            <a:spLocks noGrp="1"/>
          </p:cNvSpPr>
          <p:nvPr>
            <p:ph type="body" idx="1"/>
          </p:nvPr>
        </p:nvSpPr>
        <p:spPr>
          <a:xfrm>
            <a:off x="311700" y="1228675"/>
            <a:ext cx="8520600" cy="3340200"/>
          </a:xfrm>
          <a:prstGeom prst="rect">
            <a:avLst/>
          </a:prstGeom>
        </p:spPr>
        <p:txBody>
          <a:bodyPr wrap="square" lIns="91425" tIns="91425" rIns="91425" bIns="91425" anchor="t" anchorCtr="0">
            <a:noAutofit/>
          </a:bodyPr>
          <a:lstStyle/>
          <a:p>
            <a:pPr marL="0" lvl="0" indent="0">
              <a:spcBef>
                <a:spcPts val="0"/>
              </a:spcBef>
              <a:buNone/>
            </a:pPr>
            <a:r>
              <a:rPr lang="en-GB"/>
              <a:t>Future plans:</a:t>
            </a:r>
          </a:p>
          <a:p>
            <a:pPr marL="0" lvl="0" indent="0">
              <a:spcBef>
                <a:spcPts val="0"/>
              </a:spcBef>
              <a:buNone/>
            </a:pPr>
            <a:endParaRPr/>
          </a:p>
          <a:p>
            <a:pPr marL="457200" lvl="0" indent="-342900">
              <a:spcBef>
                <a:spcPts val="0"/>
              </a:spcBef>
              <a:spcAft>
                <a:spcPts val="0"/>
              </a:spcAft>
              <a:buSzPts val="1800"/>
              <a:buChar char="❏"/>
            </a:pPr>
            <a:r>
              <a:rPr lang="en-GB"/>
              <a:t> Learning Analytics Dashboards</a:t>
            </a:r>
          </a:p>
          <a:p>
            <a:pPr marL="457200" lvl="0" indent="-342900">
              <a:spcBef>
                <a:spcPts val="0"/>
              </a:spcBef>
              <a:spcAft>
                <a:spcPts val="0"/>
              </a:spcAft>
              <a:buSzPts val="1800"/>
              <a:buChar char="❏"/>
            </a:pPr>
            <a:r>
              <a:rPr lang="en-GB"/>
              <a:t> More sophisticated visualization of transcripts</a:t>
            </a:r>
          </a:p>
          <a:p>
            <a:pPr marL="457200" lvl="0" indent="-342900">
              <a:spcBef>
                <a:spcPts val="0"/>
              </a:spcBef>
              <a:buSzPts val="1800"/>
              <a:buChar char="❏"/>
            </a:pPr>
            <a:r>
              <a:rPr lang="en-GB"/>
              <a:t> Compare transcripts from different observers </a:t>
            </a:r>
          </a:p>
          <a:p>
            <a:pPr marL="0" lvl="0" indent="0">
              <a:spcBef>
                <a:spcPts val="0"/>
              </a:spcBef>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title"/>
          </p:nvPr>
        </p:nvSpPr>
        <p:spPr>
          <a:xfrm>
            <a:off x="311700" y="292850"/>
            <a:ext cx="8520600" cy="801000"/>
          </a:xfrm>
          <a:prstGeom prst="rect">
            <a:avLst/>
          </a:prstGeom>
        </p:spPr>
        <p:txBody>
          <a:bodyPr wrap="square" lIns="91425" tIns="91425" rIns="91425" bIns="91425" anchor="t" anchorCtr="0">
            <a:noAutofit/>
          </a:bodyPr>
          <a:lstStyle/>
          <a:p>
            <a:pPr marL="0" lvl="0" indent="0">
              <a:spcBef>
                <a:spcPts val="0"/>
              </a:spcBef>
              <a:buNone/>
            </a:pPr>
            <a:r>
              <a:rPr lang="en-GB"/>
              <a:t>How to get it</a:t>
            </a:r>
          </a:p>
        </p:txBody>
      </p:sp>
      <p:sp>
        <p:nvSpPr>
          <p:cNvPr id="90" name="Shape 90"/>
          <p:cNvSpPr txBox="1">
            <a:spLocks noGrp="1"/>
          </p:cNvSpPr>
          <p:nvPr>
            <p:ph type="body" idx="1"/>
          </p:nvPr>
        </p:nvSpPr>
        <p:spPr>
          <a:xfrm>
            <a:off x="311700" y="1228675"/>
            <a:ext cx="8520600" cy="3340200"/>
          </a:xfrm>
          <a:prstGeom prst="rect">
            <a:avLst/>
          </a:prstGeom>
        </p:spPr>
        <p:txBody>
          <a:bodyPr wrap="square" lIns="91425" tIns="91425" rIns="91425" bIns="91425" anchor="t" anchorCtr="0">
            <a:noAutofit/>
          </a:bodyPr>
          <a:lstStyle/>
          <a:p>
            <a:pPr marL="0" lvl="0" indent="0">
              <a:spcBef>
                <a:spcPts val="0"/>
              </a:spcBef>
              <a:buNone/>
            </a:pPr>
            <a:r>
              <a:rPr lang="en-GB"/>
              <a:t>Not yet available as a stable version. Developed by TLU, as a part of the doctoral thesis (Maka Eradze)</a:t>
            </a:r>
          </a:p>
          <a:p>
            <a:pPr marL="0" lvl="0" indent="0">
              <a:spcBef>
                <a:spcPts val="0"/>
              </a:spcBef>
              <a:buNone/>
            </a:pPr>
            <a:r>
              <a:rPr lang="en-GB" u="sng">
                <a:solidFill>
                  <a:schemeClr val="hlink"/>
                </a:solidFill>
                <a:hlinkClick r:id="rId3"/>
              </a:rPr>
              <a:t>https://softreact.eu/leplanner/web/observata/en/</a:t>
            </a:r>
          </a:p>
          <a:p>
            <a:pPr marL="0" lvl="0" indent="0">
              <a:spcBef>
                <a:spcPts val="0"/>
              </a:spcBef>
              <a:buNone/>
            </a:pPr>
            <a:r>
              <a:rPr lang="en-GB" b="1"/>
              <a:t>Contact:</a:t>
            </a:r>
            <a:r>
              <a:rPr lang="en-GB"/>
              <a:t> maka@tlu.ee</a:t>
            </a:r>
          </a:p>
          <a:p>
            <a:pPr marL="0" lvl="0" indent="0">
              <a:spcBef>
                <a:spcPts val="0"/>
              </a:spcBef>
              <a:buNone/>
            </a:pPr>
            <a:endParaRPr/>
          </a:p>
          <a:p>
            <a:pPr marL="0" lvl="0" indent="0">
              <a:spcBef>
                <a:spcPts val="0"/>
              </a:spcBef>
              <a:buNone/>
            </a:pPr>
            <a:endParaRPr/>
          </a:p>
          <a:p>
            <a:pPr marL="0" lvl="0" indent="0">
              <a:spcBef>
                <a:spcPts val="0"/>
              </a:spcBef>
              <a:buNone/>
            </a:pPr>
            <a:endParaRPr/>
          </a:p>
          <a:p>
            <a:pPr marL="0" lvl="0" indent="0">
              <a:spcBef>
                <a:spcPts val="0"/>
              </a:spcBef>
              <a:buNone/>
            </a:pPr>
            <a:r>
              <a:rPr lang="en-GB"/>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4294967295"/>
          </p:nvPr>
        </p:nvSpPr>
        <p:spPr>
          <a:xfrm>
            <a:off x="2438400" y="2495549"/>
            <a:ext cx="4267200" cy="2073275"/>
          </a:xfrm>
        </p:spPr>
        <p:txBody>
          <a:bodyPr/>
          <a:lstStyle/>
          <a:p>
            <a:pPr algn="ctr">
              <a:buNone/>
            </a:pPr>
            <a:r>
              <a:rPr lang="en-US" dirty="0"/>
              <a:t/>
            </a:r>
            <a:br>
              <a:rPr lang="en-US" dirty="0"/>
            </a:br>
            <a:r>
              <a:rPr lang="en-US" dirty="0" smtClean="0"/>
              <a:t>European </a:t>
            </a:r>
            <a:r>
              <a:rPr lang="en-US" dirty="0"/>
              <a:t>Union’s Horizon 2020 research and innovation </a:t>
            </a:r>
            <a:r>
              <a:rPr lang="en-US" dirty="0" err="1"/>
              <a:t>programme</a:t>
            </a:r>
            <a:r>
              <a:rPr lang="en-US" dirty="0"/>
              <a:t> </a:t>
            </a:r>
            <a:r>
              <a:rPr lang="en-US" dirty="0" smtClean="0"/>
              <a:t>grant </a:t>
            </a:r>
            <a:r>
              <a:rPr lang="en-US" dirty="0"/>
              <a:t>agreement No. 669074 (CEITER</a:t>
            </a:r>
            <a:r>
              <a:rPr lang="en-US" dirty="0" smtClean="0"/>
              <a:t>)</a:t>
            </a:r>
            <a:r>
              <a:rPr lang="en-US" dirty="0"/>
              <a:t/>
            </a:r>
            <a:br>
              <a:rPr lang="en-US" dirty="0"/>
            </a:br>
            <a:endParaRPr lang="en-US" dirty="0"/>
          </a:p>
        </p:txBody>
      </p:sp>
      <p:pic>
        <p:nvPicPr>
          <p:cNvPr id="1026" name="Picture 2" descr="https://lh6.googleusercontent.com/rM87Qv1ys1SU7J9_YPIkH_gOfBbPcOhy1KBy9UJ61g-ojvWJONmI9IxI1m-Y5zZPYOHqy_mm5dLD2owCI4ESWqnq9FOLnlDPSWBnNgh9F4DEfyOjdYs4-H34EVgTlfCAzwKUiODVIf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514350"/>
            <a:ext cx="2965622" cy="2057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3637138"/>
      </p:ext>
    </p:extLst>
  </p:cSld>
  <p:clrMapOvr>
    <a:masterClrMapping/>
  </p:clrMapOvr>
</p:sld>
</file>

<file path=ppt/theme/theme1.xml><?xml version="1.0" encoding="utf-8"?>
<a:theme xmlns:a="http://schemas.openxmlformats.org/drawingml/2006/main" name="Beach Day">
  <a:themeElements>
    <a:clrScheme name="Beach Day">
      <a:dk1>
        <a:srgbClr val="00FDC8"/>
      </a:dk1>
      <a:lt1>
        <a:srgbClr val="FFFFFF"/>
      </a:lt1>
      <a:dk2>
        <a:srgbClr val="666666"/>
      </a:dk2>
      <a:lt2>
        <a:srgbClr val="EEEEEE"/>
      </a:lt2>
      <a:accent1>
        <a:srgbClr val="212121"/>
      </a:accent1>
      <a:accent2>
        <a:srgbClr val="455A64"/>
      </a:accent2>
      <a:accent3>
        <a:srgbClr val="78909C"/>
      </a:accent3>
      <a:accent4>
        <a:srgbClr val="7C7CE0"/>
      </a:accent4>
      <a:accent5>
        <a:srgbClr val="DB4437"/>
      </a:accent5>
      <a:accent6>
        <a:srgbClr val="F6CD4C"/>
      </a:accent6>
      <a:hlink>
        <a:srgbClr val="DB4437"/>
      </a:hlink>
      <a:folHlink>
        <a:srgbClr val="DB443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249</Words>
  <Application>Microsoft Office PowerPoint</Application>
  <PresentationFormat>On-screen Show (16:9)</PresentationFormat>
  <Paragraphs>36</Paragraphs>
  <Slides>7</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Amatic SC</vt:lpstr>
      <vt:lpstr>Source Code Pro</vt:lpstr>
      <vt:lpstr>Beach Day</vt:lpstr>
      <vt:lpstr>Living labs demo: Observata</vt:lpstr>
      <vt:lpstr>DEMO</vt:lpstr>
      <vt:lpstr>What it is</vt:lpstr>
      <vt:lpstr>Observata  can: </vt:lpstr>
      <vt:lpstr>Under Development </vt:lpstr>
      <vt:lpstr>How to get it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Living labs demo: Observata</dc:title>
  <cp:lastModifiedBy>admin</cp:lastModifiedBy>
  <cp:revision>1</cp:revision>
  <dcterms:modified xsi:type="dcterms:W3CDTF">2017-12-13T10:11:37Z</dcterms:modified>
</cp:coreProperties>
</file>